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Lst>
  <p:sldSz cx="12801600" cy="9601200" type="A3"/>
  <p:notesSz cx="9882188" cy="14295438"/>
  <p:defaultTextStyle>
    <a:defPPr>
      <a:defRPr lang="fr-FR"/>
    </a:defPPr>
    <a:lvl1pPr algn="l" rtl="0" eaLnBrk="0" fontAlgn="base" hangingPunct="0">
      <a:spcBef>
        <a:spcPct val="0"/>
      </a:spcBef>
      <a:spcAft>
        <a:spcPct val="0"/>
      </a:spcAft>
      <a:defRPr sz="2500" kern="1200">
        <a:solidFill>
          <a:schemeClr val="tx1"/>
        </a:solidFill>
        <a:latin typeface="Garamond" panose="02020404030301010803" pitchFamily="18" charset="0"/>
        <a:ea typeface="+mn-ea"/>
        <a:cs typeface="+mn-cs"/>
      </a:defRPr>
    </a:lvl1pPr>
    <a:lvl2pPr marL="457200" algn="l" rtl="0" eaLnBrk="0" fontAlgn="base" hangingPunct="0">
      <a:spcBef>
        <a:spcPct val="0"/>
      </a:spcBef>
      <a:spcAft>
        <a:spcPct val="0"/>
      </a:spcAft>
      <a:defRPr sz="2500" kern="1200">
        <a:solidFill>
          <a:schemeClr val="tx1"/>
        </a:solidFill>
        <a:latin typeface="Garamond" panose="02020404030301010803" pitchFamily="18" charset="0"/>
        <a:ea typeface="+mn-ea"/>
        <a:cs typeface="+mn-cs"/>
      </a:defRPr>
    </a:lvl2pPr>
    <a:lvl3pPr marL="914400" algn="l" rtl="0" eaLnBrk="0" fontAlgn="base" hangingPunct="0">
      <a:spcBef>
        <a:spcPct val="0"/>
      </a:spcBef>
      <a:spcAft>
        <a:spcPct val="0"/>
      </a:spcAft>
      <a:defRPr sz="2500" kern="1200">
        <a:solidFill>
          <a:schemeClr val="tx1"/>
        </a:solidFill>
        <a:latin typeface="Garamond" panose="02020404030301010803" pitchFamily="18" charset="0"/>
        <a:ea typeface="+mn-ea"/>
        <a:cs typeface="+mn-cs"/>
      </a:defRPr>
    </a:lvl3pPr>
    <a:lvl4pPr marL="1371600" algn="l" rtl="0" eaLnBrk="0" fontAlgn="base" hangingPunct="0">
      <a:spcBef>
        <a:spcPct val="0"/>
      </a:spcBef>
      <a:spcAft>
        <a:spcPct val="0"/>
      </a:spcAft>
      <a:defRPr sz="2500" kern="1200">
        <a:solidFill>
          <a:schemeClr val="tx1"/>
        </a:solidFill>
        <a:latin typeface="Garamond" panose="02020404030301010803" pitchFamily="18" charset="0"/>
        <a:ea typeface="+mn-ea"/>
        <a:cs typeface="+mn-cs"/>
      </a:defRPr>
    </a:lvl4pPr>
    <a:lvl5pPr marL="1828800" algn="l" rtl="0" eaLnBrk="0" fontAlgn="base" hangingPunct="0">
      <a:spcBef>
        <a:spcPct val="0"/>
      </a:spcBef>
      <a:spcAft>
        <a:spcPct val="0"/>
      </a:spcAft>
      <a:defRPr sz="2500" kern="1200">
        <a:solidFill>
          <a:schemeClr val="tx1"/>
        </a:solidFill>
        <a:latin typeface="Garamond" panose="02020404030301010803" pitchFamily="18" charset="0"/>
        <a:ea typeface="+mn-ea"/>
        <a:cs typeface="+mn-cs"/>
      </a:defRPr>
    </a:lvl5pPr>
    <a:lvl6pPr marL="2286000" algn="l" defTabSz="914400" rtl="0" eaLnBrk="1" latinLnBrk="0" hangingPunct="1">
      <a:defRPr sz="2500" kern="1200">
        <a:solidFill>
          <a:schemeClr val="tx1"/>
        </a:solidFill>
        <a:latin typeface="Garamond" panose="02020404030301010803" pitchFamily="18" charset="0"/>
        <a:ea typeface="+mn-ea"/>
        <a:cs typeface="+mn-cs"/>
      </a:defRPr>
    </a:lvl6pPr>
    <a:lvl7pPr marL="2743200" algn="l" defTabSz="914400" rtl="0" eaLnBrk="1" latinLnBrk="0" hangingPunct="1">
      <a:defRPr sz="2500" kern="1200">
        <a:solidFill>
          <a:schemeClr val="tx1"/>
        </a:solidFill>
        <a:latin typeface="Garamond" panose="02020404030301010803" pitchFamily="18" charset="0"/>
        <a:ea typeface="+mn-ea"/>
        <a:cs typeface="+mn-cs"/>
      </a:defRPr>
    </a:lvl7pPr>
    <a:lvl8pPr marL="3200400" algn="l" defTabSz="914400" rtl="0" eaLnBrk="1" latinLnBrk="0" hangingPunct="1">
      <a:defRPr sz="2500" kern="1200">
        <a:solidFill>
          <a:schemeClr val="tx1"/>
        </a:solidFill>
        <a:latin typeface="Garamond" panose="02020404030301010803" pitchFamily="18" charset="0"/>
        <a:ea typeface="+mn-ea"/>
        <a:cs typeface="+mn-cs"/>
      </a:defRPr>
    </a:lvl8pPr>
    <a:lvl9pPr marL="3657600" algn="l" defTabSz="914400" rtl="0" eaLnBrk="1" latinLnBrk="0" hangingPunct="1">
      <a:defRPr sz="2500" kern="1200">
        <a:solidFill>
          <a:schemeClr val="tx1"/>
        </a:solidFill>
        <a:latin typeface="Garamond" panose="02020404030301010803" pitchFamily="18" charset="0"/>
        <a:ea typeface="+mn-ea"/>
        <a:cs typeface="+mn-cs"/>
      </a:defRPr>
    </a:lvl9pPr>
  </p:defaultTextStyle>
  <p:extLst>
    <p:ext uri="{EFAFB233-063F-42B5-8137-9DF3F51BA10A}">
      <p15:sldGuideLst xmlns:p15="http://schemas.microsoft.com/office/powerpoint/2012/main">
        <p15:guide id="1" orient="horz" pos="3024">
          <p15:clr>
            <a:srgbClr val="A4A3A4"/>
          </p15:clr>
        </p15:guide>
        <p15:guide id="2" pos="40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F3F"/>
    <a:srgbClr val="FAB4B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696" autoAdjust="0"/>
    <p:restoredTop sz="94635" autoAdjust="0"/>
  </p:normalViewPr>
  <p:slideViewPr>
    <p:cSldViewPr>
      <p:cViewPr>
        <p:scale>
          <a:sx n="100" d="100"/>
          <a:sy n="100" d="100"/>
        </p:scale>
        <p:origin x="930" y="72"/>
      </p:cViewPr>
      <p:guideLst>
        <p:guide orient="horz" pos="3024"/>
        <p:guide pos="403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60438" y="2982913"/>
            <a:ext cx="10880725" cy="2057400"/>
          </a:xfrm>
        </p:spPr>
        <p:txBody>
          <a:bodyPr/>
          <a:lstStyle/>
          <a:p>
            <a:r>
              <a:rPr lang="fr-FR"/>
              <a:t>Cliquez pour modifier le style du titre</a:t>
            </a:r>
          </a:p>
        </p:txBody>
      </p:sp>
      <p:sp>
        <p:nvSpPr>
          <p:cNvPr id="3" name="Sous-titre 2"/>
          <p:cNvSpPr>
            <a:spLocks noGrp="1"/>
          </p:cNvSpPr>
          <p:nvPr>
            <p:ph type="subTitle" idx="1"/>
          </p:nvPr>
        </p:nvSpPr>
        <p:spPr>
          <a:xfrm>
            <a:off x="1920875" y="5440363"/>
            <a:ext cx="8959850" cy="2454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Cliquez pour modifier le style des sous-titres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6" name="Rectangle 6"/>
          <p:cNvSpPr>
            <a:spLocks noGrp="1" noChangeArrowheads="1"/>
          </p:cNvSpPr>
          <p:nvPr>
            <p:ph type="sldNum" sz="quarter" idx="12"/>
          </p:nvPr>
        </p:nvSpPr>
        <p:spPr>
          <a:ln/>
        </p:spPr>
        <p:txBody>
          <a:bodyPr/>
          <a:lstStyle>
            <a:lvl1pPr>
              <a:defRPr/>
            </a:lvl1pPr>
          </a:lstStyle>
          <a:p>
            <a:fld id="{CC988C21-49BB-44B9-8461-8FB64EBCFA60}" type="slidenum">
              <a:rPr lang="fr-FR" altLang="fr-FR"/>
              <a:pPr/>
              <a:t>‹N°›</a:t>
            </a:fld>
            <a:endParaRPr lang="fr-FR" altLang="fr-FR"/>
          </a:p>
        </p:txBody>
      </p:sp>
    </p:spTree>
    <p:extLst>
      <p:ext uri="{BB962C8B-B14F-4D97-AF65-F5344CB8AC3E}">
        <p14:creationId xmlns:p14="http://schemas.microsoft.com/office/powerpoint/2010/main" val="18176352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6" name="Rectangle 6"/>
          <p:cNvSpPr>
            <a:spLocks noGrp="1" noChangeArrowheads="1"/>
          </p:cNvSpPr>
          <p:nvPr>
            <p:ph type="sldNum" sz="quarter" idx="12"/>
          </p:nvPr>
        </p:nvSpPr>
        <p:spPr>
          <a:ln/>
        </p:spPr>
        <p:txBody>
          <a:bodyPr/>
          <a:lstStyle>
            <a:lvl1pPr>
              <a:defRPr/>
            </a:lvl1pPr>
          </a:lstStyle>
          <a:p>
            <a:fld id="{B3EE74B3-D31F-4AB3-B2AF-2E2ECBC6F3BB}" type="slidenum">
              <a:rPr lang="fr-FR" altLang="fr-FR"/>
              <a:pPr/>
              <a:t>‹N°›</a:t>
            </a:fld>
            <a:endParaRPr lang="fr-FR" altLang="fr-FR"/>
          </a:p>
        </p:txBody>
      </p:sp>
    </p:spTree>
    <p:extLst>
      <p:ext uri="{BB962C8B-B14F-4D97-AF65-F5344CB8AC3E}">
        <p14:creationId xmlns:p14="http://schemas.microsoft.com/office/powerpoint/2010/main" val="18743151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9282113" y="384175"/>
            <a:ext cx="2879725" cy="8193088"/>
          </a:xfrm>
        </p:spPr>
        <p:txBody>
          <a:bodyPr vert="eaVert"/>
          <a:lstStyle/>
          <a:p>
            <a:r>
              <a:rPr lang="fr-FR"/>
              <a:t>Cliquez pour modifier le style du titre</a:t>
            </a:r>
          </a:p>
        </p:txBody>
      </p:sp>
      <p:sp>
        <p:nvSpPr>
          <p:cNvPr id="3" name="Espace réservé du texte vertical 2"/>
          <p:cNvSpPr>
            <a:spLocks noGrp="1"/>
          </p:cNvSpPr>
          <p:nvPr>
            <p:ph type="body" orient="vert" idx="1"/>
          </p:nvPr>
        </p:nvSpPr>
        <p:spPr>
          <a:xfrm>
            <a:off x="639763" y="384175"/>
            <a:ext cx="8489950" cy="819308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6" name="Rectangle 6"/>
          <p:cNvSpPr>
            <a:spLocks noGrp="1" noChangeArrowheads="1"/>
          </p:cNvSpPr>
          <p:nvPr>
            <p:ph type="sldNum" sz="quarter" idx="12"/>
          </p:nvPr>
        </p:nvSpPr>
        <p:spPr>
          <a:ln/>
        </p:spPr>
        <p:txBody>
          <a:bodyPr/>
          <a:lstStyle>
            <a:lvl1pPr>
              <a:defRPr/>
            </a:lvl1pPr>
          </a:lstStyle>
          <a:p>
            <a:fld id="{F264C176-8DCB-49E3-8ECA-01CFFDF6EE67}" type="slidenum">
              <a:rPr lang="fr-FR" altLang="fr-FR"/>
              <a:pPr/>
              <a:t>‹N°›</a:t>
            </a:fld>
            <a:endParaRPr lang="fr-FR" altLang="fr-FR"/>
          </a:p>
        </p:txBody>
      </p:sp>
    </p:spTree>
    <p:extLst>
      <p:ext uri="{BB962C8B-B14F-4D97-AF65-F5344CB8AC3E}">
        <p14:creationId xmlns:p14="http://schemas.microsoft.com/office/powerpoint/2010/main" val="28862487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6" name="Rectangle 6"/>
          <p:cNvSpPr>
            <a:spLocks noGrp="1" noChangeArrowheads="1"/>
          </p:cNvSpPr>
          <p:nvPr>
            <p:ph type="sldNum" sz="quarter" idx="12"/>
          </p:nvPr>
        </p:nvSpPr>
        <p:spPr>
          <a:ln/>
        </p:spPr>
        <p:txBody>
          <a:bodyPr/>
          <a:lstStyle>
            <a:lvl1pPr>
              <a:defRPr/>
            </a:lvl1pPr>
          </a:lstStyle>
          <a:p>
            <a:fld id="{321A8E6C-961C-497D-A6FE-D7C6D3BE3992}" type="slidenum">
              <a:rPr lang="fr-FR" altLang="fr-FR"/>
              <a:pPr/>
              <a:t>‹N°›</a:t>
            </a:fld>
            <a:endParaRPr lang="fr-FR" altLang="fr-FR"/>
          </a:p>
        </p:txBody>
      </p:sp>
    </p:spTree>
    <p:extLst>
      <p:ext uri="{BB962C8B-B14F-4D97-AF65-F5344CB8AC3E}">
        <p14:creationId xmlns:p14="http://schemas.microsoft.com/office/powerpoint/2010/main" val="9779626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011238" y="6169025"/>
            <a:ext cx="10880725" cy="1908175"/>
          </a:xfrm>
        </p:spPr>
        <p:txBody>
          <a:bodyPr anchor="t"/>
          <a:lstStyle>
            <a:lvl1pPr algn="l">
              <a:defRPr sz="4000" b="1" cap="all"/>
            </a:lvl1pPr>
          </a:lstStyle>
          <a:p>
            <a:r>
              <a:rPr lang="fr-FR"/>
              <a:t>Cliquez pour modifier le style du titre</a:t>
            </a:r>
          </a:p>
        </p:txBody>
      </p:sp>
      <p:sp>
        <p:nvSpPr>
          <p:cNvPr id="3" name="Espace réservé du texte 2"/>
          <p:cNvSpPr>
            <a:spLocks noGrp="1"/>
          </p:cNvSpPr>
          <p:nvPr>
            <p:ph type="body" idx="1"/>
          </p:nvPr>
        </p:nvSpPr>
        <p:spPr>
          <a:xfrm>
            <a:off x="1011238" y="4068763"/>
            <a:ext cx="10880725" cy="2100262"/>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5"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6" name="Rectangle 6"/>
          <p:cNvSpPr>
            <a:spLocks noGrp="1" noChangeArrowheads="1"/>
          </p:cNvSpPr>
          <p:nvPr>
            <p:ph type="sldNum" sz="quarter" idx="12"/>
          </p:nvPr>
        </p:nvSpPr>
        <p:spPr>
          <a:ln/>
        </p:spPr>
        <p:txBody>
          <a:bodyPr/>
          <a:lstStyle>
            <a:lvl1pPr>
              <a:defRPr/>
            </a:lvl1pPr>
          </a:lstStyle>
          <a:p>
            <a:fld id="{65E0FDAF-A5A1-4680-9AF0-F46DF9E1D41E}" type="slidenum">
              <a:rPr lang="fr-FR" altLang="fr-FR"/>
              <a:pPr/>
              <a:t>‹N°›</a:t>
            </a:fld>
            <a:endParaRPr lang="fr-FR" altLang="fr-FR"/>
          </a:p>
        </p:txBody>
      </p:sp>
    </p:spTree>
    <p:extLst>
      <p:ext uri="{BB962C8B-B14F-4D97-AF65-F5344CB8AC3E}">
        <p14:creationId xmlns:p14="http://schemas.microsoft.com/office/powerpoint/2010/main" val="3332980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Espace réservé du contenu 2"/>
          <p:cNvSpPr>
            <a:spLocks noGrp="1"/>
          </p:cNvSpPr>
          <p:nvPr>
            <p:ph sz="half" idx="1"/>
          </p:nvPr>
        </p:nvSpPr>
        <p:spPr>
          <a:xfrm>
            <a:off x="639763" y="2239963"/>
            <a:ext cx="5684837" cy="633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477000" y="2239963"/>
            <a:ext cx="5684838" cy="6337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7" name="Rectangle 6"/>
          <p:cNvSpPr>
            <a:spLocks noGrp="1" noChangeArrowheads="1"/>
          </p:cNvSpPr>
          <p:nvPr>
            <p:ph type="sldNum" sz="quarter" idx="12"/>
          </p:nvPr>
        </p:nvSpPr>
        <p:spPr>
          <a:ln/>
        </p:spPr>
        <p:txBody>
          <a:bodyPr/>
          <a:lstStyle>
            <a:lvl1pPr>
              <a:defRPr/>
            </a:lvl1pPr>
          </a:lstStyle>
          <a:p>
            <a:fld id="{47E16041-E849-4F63-A0E4-2BE455F232BD}" type="slidenum">
              <a:rPr lang="fr-FR" altLang="fr-FR"/>
              <a:pPr/>
              <a:t>‹N°›</a:t>
            </a:fld>
            <a:endParaRPr lang="fr-FR" altLang="fr-FR"/>
          </a:p>
        </p:txBody>
      </p:sp>
    </p:spTree>
    <p:extLst>
      <p:ext uri="{BB962C8B-B14F-4D97-AF65-F5344CB8AC3E}">
        <p14:creationId xmlns:p14="http://schemas.microsoft.com/office/powerpoint/2010/main" val="1184647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pour modifier le style du titre</a:t>
            </a:r>
          </a:p>
        </p:txBody>
      </p:sp>
      <p:sp>
        <p:nvSpPr>
          <p:cNvPr id="3" name="Espace réservé du texte 2"/>
          <p:cNvSpPr>
            <a:spLocks noGrp="1"/>
          </p:cNvSpPr>
          <p:nvPr>
            <p:ph type="body" idx="1"/>
          </p:nvPr>
        </p:nvSpPr>
        <p:spPr>
          <a:xfrm>
            <a:off x="639763" y="2149475"/>
            <a:ext cx="5656262" cy="895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639763" y="3044825"/>
            <a:ext cx="5656262" cy="5532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502400" y="2149475"/>
            <a:ext cx="5659438" cy="895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6502400" y="3044825"/>
            <a:ext cx="5659438" cy="5532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8"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9" name="Rectangle 6"/>
          <p:cNvSpPr>
            <a:spLocks noGrp="1" noChangeArrowheads="1"/>
          </p:cNvSpPr>
          <p:nvPr>
            <p:ph type="sldNum" sz="quarter" idx="12"/>
          </p:nvPr>
        </p:nvSpPr>
        <p:spPr>
          <a:ln/>
        </p:spPr>
        <p:txBody>
          <a:bodyPr/>
          <a:lstStyle>
            <a:lvl1pPr>
              <a:defRPr/>
            </a:lvl1pPr>
          </a:lstStyle>
          <a:p>
            <a:fld id="{203C3BF7-9E73-4B99-9163-4EF2D5A0C4E1}" type="slidenum">
              <a:rPr lang="fr-FR" altLang="fr-FR"/>
              <a:pPr/>
              <a:t>‹N°›</a:t>
            </a:fld>
            <a:endParaRPr lang="fr-FR" altLang="fr-FR"/>
          </a:p>
        </p:txBody>
      </p:sp>
    </p:spTree>
    <p:extLst>
      <p:ext uri="{BB962C8B-B14F-4D97-AF65-F5344CB8AC3E}">
        <p14:creationId xmlns:p14="http://schemas.microsoft.com/office/powerpoint/2010/main" val="1541052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p>
        </p:txBody>
      </p:sp>
      <p:sp>
        <p:nvSpPr>
          <p:cNvPr id="3"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4"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5" name="Rectangle 6"/>
          <p:cNvSpPr>
            <a:spLocks noGrp="1" noChangeArrowheads="1"/>
          </p:cNvSpPr>
          <p:nvPr>
            <p:ph type="sldNum" sz="quarter" idx="12"/>
          </p:nvPr>
        </p:nvSpPr>
        <p:spPr>
          <a:ln/>
        </p:spPr>
        <p:txBody>
          <a:bodyPr/>
          <a:lstStyle>
            <a:lvl1pPr>
              <a:defRPr/>
            </a:lvl1pPr>
          </a:lstStyle>
          <a:p>
            <a:fld id="{A87CE521-368C-4178-B3B5-C265C9BBA6B0}" type="slidenum">
              <a:rPr lang="fr-FR" altLang="fr-FR"/>
              <a:pPr/>
              <a:t>‹N°›</a:t>
            </a:fld>
            <a:endParaRPr lang="fr-FR" altLang="fr-FR"/>
          </a:p>
        </p:txBody>
      </p:sp>
    </p:spTree>
    <p:extLst>
      <p:ext uri="{BB962C8B-B14F-4D97-AF65-F5344CB8AC3E}">
        <p14:creationId xmlns:p14="http://schemas.microsoft.com/office/powerpoint/2010/main" val="3407489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3"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4" name="Rectangle 6"/>
          <p:cNvSpPr>
            <a:spLocks noGrp="1" noChangeArrowheads="1"/>
          </p:cNvSpPr>
          <p:nvPr>
            <p:ph type="sldNum" sz="quarter" idx="12"/>
          </p:nvPr>
        </p:nvSpPr>
        <p:spPr>
          <a:ln/>
        </p:spPr>
        <p:txBody>
          <a:bodyPr/>
          <a:lstStyle>
            <a:lvl1pPr>
              <a:defRPr/>
            </a:lvl1pPr>
          </a:lstStyle>
          <a:p>
            <a:fld id="{CD09F640-DDA5-4B30-80F6-B56EB97F93DF}" type="slidenum">
              <a:rPr lang="fr-FR" altLang="fr-FR"/>
              <a:pPr/>
              <a:t>‹N°›</a:t>
            </a:fld>
            <a:endParaRPr lang="fr-FR" altLang="fr-FR"/>
          </a:p>
        </p:txBody>
      </p:sp>
    </p:spTree>
    <p:extLst>
      <p:ext uri="{BB962C8B-B14F-4D97-AF65-F5344CB8AC3E}">
        <p14:creationId xmlns:p14="http://schemas.microsoft.com/office/powerpoint/2010/main" val="13309792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9763" y="382588"/>
            <a:ext cx="4211637" cy="1627187"/>
          </a:xfrm>
        </p:spPr>
        <p:txBody>
          <a:bodyPr anchor="b"/>
          <a:lstStyle>
            <a:lvl1pPr algn="l">
              <a:defRPr sz="2000" b="1"/>
            </a:lvl1pPr>
          </a:lstStyle>
          <a:p>
            <a:r>
              <a:rPr lang="fr-FR"/>
              <a:t>Cliquez pour modifier le style du titre</a:t>
            </a:r>
          </a:p>
        </p:txBody>
      </p:sp>
      <p:sp>
        <p:nvSpPr>
          <p:cNvPr id="3" name="Espace réservé du contenu 2"/>
          <p:cNvSpPr>
            <a:spLocks noGrp="1"/>
          </p:cNvSpPr>
          <p:nvPr>
            <p:ph idx="1"/>
          </p:nvPr>
        </p:nvSpPr>
        <p:spPr>
          <a:xfrm>
            <a:off x="5005388" y="382588"/>
            <a:ext cx="7156450" cy="81946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9763" y="2009775"/>
            <a:ext cx="4211637" cy="65674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7" name="Rectangle 6"/>
          <p:cNvSpPr>
            <a:spLocks noGrp="1" noChangeArrowheads="1"/>
          </p:cNvSpPr>
          <p:nvPr>
            <p:ph type="sldNum" sz="quarter" idx="12"/>
          </p:nvPr>
        </p:nvSpPr>
        <p:spPr>
          <a:ln/>
        </p:spPr>
        <p:txBody>
          <a:bodyPr/>
          <a:lstStyle>
            <a:lvl1pPr>
              <a:defRPr/>
            </a:lvl1pPr>
          </a:lstStyle>
          <a:p>
            <a:fld id="{2C11B324-0687-4D40-A000-66DA3E947AAC}" type="slidenum">
              <a:rPr lang="fr-FR" altLang="fr-FR"/>
              <a:pPr/>
              <a:t>‹N°›</a:t>
            </a:fld>
            <a:endParaRPr lang="fr-FR" altLang="fr-FR"/>
          </a:p>
        </p:txBody>
      </p:sp>
    </p:spTree>
    <p:extLst>
      <p:ext uri="{BB962C8B-B14F-4D97-AF65-F5344CB8AC3E}">
        <p14:creationId xmlns:p14="http://schemas.microsoft.com/office/powerpoint/2010/main" val="41549162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509838" y="6721475"/>
            <a:ext cx="7680325" cy="792163"/>
          </a:xfrm>
        </p:spPr>
        <p:txBody>
          <a:bodyPr anchor="b"/>
          <a:lstStyle>
            <a:lvl1pPr algn="l">
              <a:defRPr sz="2000" b="1"/>
            </a:lvl1pPr>
          </a:lstStyle>
          <a:p>
            <a:r>
              <a:rPr lang="fr-FR"/>
              <a:t>Cliquez pour modifier le style du titre</a:t>
            </a:r>
          </a:p>
        </p:txBody>
      </p:sp>
      <p:sp>
        <p:nvSpPr>
          <p:cNvPr id="3" name="Espace réservé pour une image  2"/>
          <p:cNvSpPr>
            <a:spLocks noGrp="1"/>
          </p:cNvSpPr>
          <p:nvPr>
            <p:ph type="pic" idx="1"/>
          </p:nvPr>
        </p:nvSpPr>
        <p:spPr>
          <a:xfrm>
            <a:off x="2509838" y="857250"/>
            <a:ext cx="7680325" cy="5761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2509838" y="7513638"/>
            <a:ext cx="7680325" cy="11271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fr-FR" altLang="fr-FR"/>
          </a:p>
        </p:txBody>
      </p:sp>
      <p:sp>
        <p:nvSpPr>
          <p:cNvPr id="6" name="Rectangle 5"/>
          <p:cNvSpPr>
            <a:spLocks noGrp="1" noChangeArrowheads="1"/>
          </p:cNvSpPr>
          <p:nvPr>
            <p:ph type="ftr" sz="quarter" idx="11"/>
          </p:nvPr>
        </p:nvSpPr>
        <p:spPr>
          <a:ln/>
        </p:spPr>
        <p:txBody>
          <a:bodyPr/>
          <a:lstStyle>
            <a:lvl1pPr>
              <a:defRPr/>
            </a:lvl1pPr>
          </a:lstStyle>
          <a:p>
            <a:pPr>
              <a:defRPr/>
            </a:pPr>
            <a:endParaRPr lang="fr-FR" altLang="fr-FR"/>
          </a:p>
        </p:txBody>
      </p:sp>
      <p:sp>
        <p:nvSpPr>
          <p:cNvPr id="7" name="Rectangle 6"/>
          <p:cNvSpPr>
            <a:spLocks noGrp="1" noChangeArrowheads="1"/>
          </p:cNvSpPr>
          <p:nvPr>
            <p:ph type="sldNum" sz="quarter" idx="12"/>
          </p:nvPr>
        </p:nvSpPr>
        <p:spPr>
          <a:ln/>
        </p:spPr>
        <p:txBody>
          <a:bodyPr/>
          <a:lstStyle>
            <a:lvl1pPr>
              <a:defRPr/>
            </a:lvl1pPr>
          </a:lstStyle>
          <a:p>
            <a:fld id="{89EB2FF7-A578-4253-93DE-729A50C0C289}" type="slidenum">
              <a:rPr lang="fr-FR" altLang="fr-FR"/>
              <a:pPr/>
              <a:t>‹N°›</a:t>
            </a:fld>
            <a:endParaRPr lang="fr-FR" altLang="fr-FR"/>
          </a:p>
        </p:txBody>
      </p:sp>
    </p:spTree>
    <p:extLst>
      <p:ext uri="{BB962C8B-B14F-4D97-AF65-F5344CB8AC3E}">
        <p14:creationId xmlns:p14="http://schemas.microsoft.com/office/powerpoint/2010/main" val="2096104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39763" y="384175"/>
            <a:ext cx="11522075"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8016" tIns="64008" rIns="128016" bIns="64008" numCol="1" anchor="ctr" anchorCtr="0" compatLnSpc="1">
            <a:prstTxWarp prst="textNoShape">
              <a:avLst/>
            </a:prstTxWarp>
          </a:bodyPr>
          <a:lstStyle/>
          <a:p>
            <a:pPr lvl="0"/>
            <a:r>
              <a:rPr lang="fr-FR" altLang="fr-FR"/>
              <a:t>Cliquez pour modifier le style du titre</a:t>
            </a:r>
          </a:p>
        </p:txBody>
      </p:sp>
      <p:sp>
        <p:nvSpPr>
          <p:cNvPr id="1027" name="Rectangle 3"/>
          <p:cNvSpPr>
            <a:spLocks noGrp="1" noChangeArrowheads="1"/>
          </p:cNvSpPr>
          <p:nvPr>
            <p:ph type="body" idx="1"/>
          </p:nvPr>
        </p:nvSpPr>
        <p:spPr bwMode="auto">
          <a:xfrm>
            <a:off x="639763" y="2239963"/>
            <a:ext cx="11522075" cy="633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8016" tIns="64008" rIns="128016" bIns="64008"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028" name="Rectangle 4"/>
          <p:cNvSpPr>
            <a:spLocks noGrp="1" noChangeArrowheads="1"/>
          </p:cNvSpPr>
          <p:nvPr>
            <p:ph type="dt" sz="half" idx="2"/>
          </p:nvPr>
        </p:nvSpPr>
        <p:spPr bwMode="auto">
          <a:xfrm>
            <a:off x="639763" y="8743950"/>
            <a:ext cx="2987675" cy="666750"/>
          </a:xfrm>
          <a:prstGeom prst="rect">
            <a:avLst/>
          </a:prstGeom>
          <a:noFill/>
          <a:ln w="9525">
            <a:noFill/>
            <a:miter lim="800000"/>
            <a:headEnd/>
            <a:tailEnd/>
          </a:ln>
          <a:effectLst/>
        </p:spPr>
        <p:txBody>
          <a:bodyPr vert="horz" wrap="square" lIns="128016" tIns="64008" rIns="128016" bIns="64008" numCol="1" anchor="t" anchorCtr="0" compatLnSpc="1">
            <a:prstTxWarp prst="textNoShape">
              <a:avLst/>
            </a:prstTxWarp>
          </a:bodyPr>
          <a:lstStyle>
            <a:lvl1pPr eaLnBrk="1" hangingPunct="1">
              <a:defRPr sz="2000">
                <a:latin typeface="Arial" panose="020B0604020202020204" pitchFamily="34" charset="0"/>
              </a:defRPr>
            </a:lvl1pPr>
          </a:lstStyle>
          <a:p>
            <a:pPr>
              <a:defRPr/>
            </a:pPr>
            <a:endParaRPr lang="fr-FR" altLang="fr-FR"/>
          </a:p>
        </p:txBody>
      </p:sp>
      <p:sp>
        <p:nvSpPr>
          <p:cNvPr id="1029" name="Rectangle 5"/>
          <p:cNvSpPr>
            <a:spLocks noGrp="1" noChangeArrowheads="1"/>
          </p:cNvSpPr>
          <p:nvPr>
            <p:ph type="ftr" sz="quarter" idx="3"/>
          </p:nvPr>
        </p:nvSpPr>
        <p:spPr bwMode="auto">
          <a:xfrm>
            <a:off x="4373563" y="8743950"/>
            <a:ext cx="4054475" cy="666750"/>
          </a:xfrm>
          <a:prstGeom prst="rect">
            <a:avLst/>
          </a:prstGeom>
          <a:noFill/>
          <a:ln w="9525">
            <a:noFill/>
            <a:miter lim="800000"/>
            <a:headEnd/>
            <a:tailEnd/>
          </a:ln>
          <a:effectLst/>
        </p:spPr>
        <p:txBody>
          <a:bodyPr vert="horz" wrap="square" lIns="128016" tIns="64008" rIns="128016" bIns="64008" numCol="1" anchor="t" anchorCtr="0" compatLnSpc="1">
            <a:prstTxWarp prst="textNoShape">
              <a:avLst/>
            </a:prstTxWarp>
          </a:bodyPr>
          <a:lstStyle>
            <a:lvl1pPr algn="ctr" eaLnBrk="1" hangingPunct="1">
              <a:defRPr sz="2000">
                <a:latin typeface="Arial" panose="020B0604020202020204" pitchFamily="34" charset="0"/>
              </a:defRPr>
            </a:lvl1pPr>
          </a:lstStyle>
          <a:p>
            <a:pPr>
              <a:defRPr/>
            </a:pPr>
            <a:endParaRPr lang="fr-FR" altLang="fr-FR"/>
          </a:p>
        </p:txBody>
      </p:sp>
      <p:sp>
        <p:nvSpPr>
          <p:cNvPr id="1030" name="Rectangle 6"/>
          <p:cNvSpPr>
            <a:spLocks noGrp="1" noChangeArrowheads="1"/>
          </p:cNvSpPr>
          <p:nvPr>
            <p:ph type="sldNum" sz="quarter" idx="4"/>
          </p:nvPr>
        </p:nvSpPr>
        <p:spPr bwMode="auto">
          <a:xfrm>
            <a:off x="9174163" y="8743950"/>
            <a:ext cx="2987675" cy="666750"/>
          </a:xfrm>
          <a:prstGeom prst="rect">
            <a:avLst/>
          </a:prstGeom>
          <a:noFill/>
          <a:ln w="9525">
            <a:noFill/>
            <a:miter lim="800000"/>
            <a:headEnd/>
            <a:tailEnd/>
          </a:ln>
          <a:effectLst/>
        </p:spPr>
        <p:txBody>
          <a:bodyPr vert="horz" wrap="square" lIns="128016" tIns="64008" rIns="128016" bIns="64008" numCol="1" anchor="t" anchorCtr="0" compatLnSpc="1">
            <a:prstTxWarp prst="textNoShape">
              <a:avLst/>
            </a:prstTxWarp>
          </a:bodyPr>
          <a:lstStyle>
            <a:lvl1pPr algn="r" eaLnBrk="1" hangingPunct="1">
              <a:defRPr sz="2000">
                <a:latin typeface="Arial" panose="020B0604020202020204" pitchFamily="34" charset="0"/>
              </a:defRPr>
            </a:lvl1pPr>
          </a:lstStyle>
          <a:p>
            <a:fld id="{D0A14E9F-4458-42F3-820C-1C3722E93858}" type="slidenum">
              <a:rPr lang="fr-FR" altLang="fr-FR"/>
              <a:pPr/>
              <a:t>‹N°›</a:t>
            </a:fld>
            <a:endParaRPr lang="fr-FR" alt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279525" rtl="0" eaLnBrk="0" fontAlgn="base" hangingPunct="0">
        <a:spcBef>
          <a:spcPct val="0"/>
        </a:spcBef>
        <a:spcAft>
          <a:spcPct val="0"/>
        </a:spcAft>
        <a:defRPr sz="6200">
          <a:solidFill>
            <a:schemeClr val="tx2"/>
          </a:solidFill>
          <a:latin typeface="+mj-lt"/>
          <a:ea typeface="+mj-ea"/>
          <a:cs typeface="+mj-cs"/>
        </a:defRPr>
      </a:lvl1pPr>
      <a:lvl2pPr algn="ctr" defTabSz="1279525" rtl="0" eaLnBrk="0" fontAlgn="base" hangingPunct="0">
        <a:spcBef>
          <a:spcPct val="0"/>
        </a:spcBef>
        <a:spcAft>
          <a:spcPct val="0"/>
        </a:spcAft>
        <a:defRPr sz="6200">
          <a:solidFill>
            <a:schemeClr val="tx2"/>
          </a:solidFill>
          <a:latin typeface="Arial" charset="0"/>
        </a:defRPr>
      </a:lvl2pPr>
      <a:lvl3pPr algn="ctr" defTabSz="1279525" rtl="0" eaLnBrk="0" fontAlgn="base" hangingPunct="0">
        <a:spcBef>
          <a:spcPct val="0"/>
        </a:spcBef>
        <a:spcAft>
          <a:spcPct val="0"/>
        </a:spcAft>
        <a:defRPr sz="6200">
          <a:solidFill>
            <a:schemeClr val="tx2"/>
          </a:solidFill>
          <a:latin typeface="Arial" charset="0"/>
        </a:defRPr>
      </a:lvl3pPr>
      <a:lvl4pPr algn="ctr" defTabSz="1279525" rtl="0" eaLnBrk="0" fontAlgn="base" hangingPunct="0">
        <a:spcBef>
          <a:spcPct val="0"/>
        </a:spcBef>
        <a:spcAft>
          <a:spcPct val="0"/>
        </a:spcAft>
        <a:defRPr sz="6200">
          <a:solidFill>
            <a:schemeClr val="tx2"/>
          </a:solidFill>
          <a:latin typeface="Arial" charset="0"/>
        </a:defRPr>
      </a:lvl4pPr>
      <a:lvl5pPr algn="ctr" defTabSz="1279525" rtl="0" eaLnBrk="0" fontAlgn="base" hangingPunct="0">
        <a:spcBef>
          <a:spcPct val="0"/>
        </a:spcBef>
        <a:spcAft>
          <a:spcPct val="0"/>
        </a:spcAft>
        <a:defRPr sz="6200">
          <a:solidFill>
            <a:schemeClr val="tx2"/>
          </a:solidFill>
          <a:latin typeface="Arial" charset="0"/>
        </a:defRPr>
      </a:lvl5pPr>
      <a:lvl6pPr marL="457200" algn="ctr" defTabSz="1279525" rtl="0" fontAlgn="base">
        <a:spcBef>
          <a:spcPct val="0"/>
        </a:spcBef>
        <a:spcAft>
          <a:spcPct val="0"/>
        </a:spcAft>
        <a:defRPr sz="6200">
          <a:solidFill>
            <a:schemeClr val="tx2"/>
          </a:solidFill>
          <a:latin typeface="Arial" charset="0"/>
        </a:defRPr>
      </a:lvl6pPr>
      <a:lvl7pPr marL="914400" algn="ctr" defTabSz="1279525" rtl="0" fontAlgn="base">
        <a:spcBef>
          <a:spcPct val="0"/>
        </a:spcBef>
        <a:spcAft>
          <a:spcPct val="0"/>
        </a:spcAft>
        <a:defRPr sz="6200">
          <a:solidFill>
            <a:schemeClr val="tx2"/>
          </a:solidFill>
          <a:latin typeface="Arial" charset="0"/>
        </a:defRPr>
      </a:lvl7pPr>
      <a:lvl8pPr marL="1371600" algn="ctr" defTabSz="1279525" rtl="0" fontAlgn="base">
        <a:spcBef>
          <a:spcPct val="0"/>
        </a:spcBef>
        <a:spcAft>
          <a:spcPct val="0"/>
        </a:spcAft>
        <a:defRPr sz="6200">
          <a:solidFill>
            <a:schemeClr val="tx2"/>
          </a:solidFill>
          <a:latin typeface="Arial" charset="0"/>
        </a:defRPr>
      </a:lvl8pPr>
      <a:lvl9pPr marL="1828800" algn="ctr" defTabSz="1279525" rtl="0" fontAlgn="base">
        <a:spcBef>
          <a:spcPct val="0"/>
        </a:spcBef>
        <a:spcAft>
          <a:spcPct val="0"/>
        </a:spcAft>
        <a:defRPr sz="6200">
          <a:solidFill>
            <a:schemeClr val="tx2"/>
          </a:solidFill>
          <a:latin typeface="Arial" charset="0"/>
        </a:defRPr>
      </a:lvl9pPr>
    </p:titleStyle>
    <p:bodyStyle>
      <a:lvl1pPr marL="479425" indent="-479425" algn="l" defTabSz="1279525" rtl="0" eaLnBrk="0" fontAlgn="base" hangingPunct="0">
        <a:spcBef>
          <a:spcPct val="20000"/>
        </a:spcBef>
        <a:spcAft>
          <a:spcPct val="0"/>
        </a:spcAft>
        <a:buChar char="•"/>
        <a:defRPr sz="4500">
          <a:solidFill>
            <a:schemeClr val="tx1"/>
          </a:solidFill>
          <a:latin typeface="+mn-lt"/>
          <a:ea typeface="+mn-ea"/>
          <a:cs typeface="+mn-cs"/>
        </a:defRPr>
      </a:lvl1pPr>
      <a:lvl2pPr marL="1039813" indent="-400050" algn="l" defTabSz="1279525" rtl="0" eaLnBrk="0" fontAlgn="base" hangingPunct="0">
        <a:spcBef>
          <a:spcPct val="20000"/>
        </a:spcBef>
        <a:spcAft>
          <a:spcPct val="0"/>
        </a:spcAft>
        <a:buChar char="–"/>
        <a:defRPr sz="3900">
          <a:solidFill>
            <a:schemeClr val="tx1"/>
          </a:solidFill>
          <a:latin typeface="+mn-lt"/>
        </a:defRPr>
      </a:lvl2pPr>
      <a:lvl3pPr marL="1600200" indent="-320675" algn="l" defTabSz="1279525" rtl="0" eaLnBrk="0" fontAlgn="base" hangingPunct="0">
        <a:spcBef>
          <a:spcPct val="20000"/>
        </a:spcBef>
        <a:spcAft>
          <a:spcPct val="0"/>
        </a:spcAft>
        <a:buChar char="•"/>
        <a:defRPr sz="3400">
          <a:solidFill>
            <a:schemeClr val="tx1"/>
          </a:solidFill>
          <a:latin typeface="+mn-lt"/>
        </a:defRPr>
      </a:lvl3pPr>
      <a:lvl4pPr marL="2239963" indent="-319088" algn="l" defTabSz="1279525" rtl="0" eaLnBrk="0" fontAlgn="base" hangingPunct="0">
        <a:spcBef>
          <a:spcPct val="20000"/>
        </a:spcBef>
        <a:spcAft>
          <a:spcPct val="0"/>
        </a:spcAft>
        <a:buChar char="–"/>
        <a:defRPr sz="2800">
          <a:solidFill>
            <a:schemeClr val="tx1"/>
          </a:solidFill>
          <a:latin typeface="+mn-lt"/>
        </a:defRPr>
      </a:lvl4pPr>
      <a:lvl5pPr marL="2879725" indent="-319088" algn="l" defTabSz="1279525" rtl="0" eaLnBrk="0" fontAlgn="base" hangingPunct="0">
        <a:spcBef>
          <a:spcPct val="20000"/>
        </a:spcBef>
        <a:spcAft>
          <a:spcPct val="0"/>
        </a:spcAft>
        <a:buChar char="»"/>
        <a:defRPr sz="2800">
          <a:solidFill>
            <a:schemeClr val="tx1"/>
          </a:solidFill>
          <a:latin typeface="+mn-lt"/>
        </a:defRPr>
      </a:lvl5pPr>
      <a:lvl6pPr marL="3336925" indent="-319088" algn="l" defTabSz="1279525" rtl="0" fontAlgn="base">
        <a:spcBef>
          <a:spcPct val="20000"/>
        </a:spcBef>
        <a:spcAft>
          <a:spcPct val="0"/>
        </a:spcAft>
        <a:buChar char="»"/>
        <a:defRPr sz="2800">
          <a:solidFill>
            <a:schemeClr val="tx1"/>
          </a:solidFill>
          <a:latin typeface="+mn-lt"/>
        </a:defRPr>
      </a:lvl6pPr>
      <a:lvl7pPr marL="3794125" indent="-319088" algn="l" defTabSz="1279525" rtl="0" fontAlgn="base">
        <a:spcBef>
          <a:spcPct val="20000"/>
        </a:spcBef>
        <a:spcAft>
          <a:spcPct val="0"/>
        </a:spcAft>
        <a:buChar char="»"/>
        <a:defRPr sz="2800">
          <a:solidFill>
            <a:schemeClr val="tx1"/>
          </a:solidFill>
          <a:latin typeface="+mn-lt"/>
        </a:defRPr>
      </a:lvl7pPr>
      <a:lvl8pPr marL="4251325" indent="-319088" algn="l" defTabSz="1279525" rtl="0" fontAlgn="base">
        <a:spcBef>
          <a:spcPct val="20000"/>
        </a:spcBef>
        <a:spcAft>
          <a:spcPct val="0"/>
        </a:spcAft>
        <a:buChar char="»"/>
        <a:defRPr sz="2800">
          <a:solidFill>
            <a:schemeClr val="tx1"/>
          </a:solidFill>
          <a:latin typeface="+mn-lt"/>
        </a:defRPr>
      </a:lvl8pPr>
      <a:lvl9pPr marL="4708525" indent="-319088" algn="l" defTabSz="1279525" rtl="0" fontAlgn="base">
        <a:spcBef>
          <a:spcPct val="20000"/>
        </a:spcBef>
        <a:spcAft>
          <a:spcPct val="0"/>
        </a:spcAft>
        <a:buChar char="»"/>
        <a:defRPr sz="28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ZoneTexte 6"/>
          <p:cNvSpPr txBox="1">
            <a:spLocks noChangeArrowheads="1"/>
          </p:cNvSpPr>
          <p:nvPr/>
        </p:nvSpPr>
        <p:spPr bwMode="auto">
          <a:xfrm>
            <a:off x="0" y="188913"/>
            <a:ext cx="914400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4500">
                <a:solidFill>
                  <a:schemeClr val="tx1"/>
                </a:solidFill>
                <a:latin typeface="Arial" panose="020B0604020202020204" pitchFamily="34" charset="0"/>
              </a:defRPr>
            </a:lvl1pPr>
            <a:lvl2pPr marL="742950" indent="-285750">
              <a:spcBef>
                <a:spcPct val="20000"/>
              </a:spcBef>
              <a:buChar char="–"/>
              <a:defRPr sz="3900">
                <a:solidFill>
                  <a:schemeClr val="tx1"/>
                </a:solidFill>
                <a:latin typeface="Arial" panose="020B0604020202020204" pitchFamily="34" charset="0"/>
              </a:defRPr>
            </a:lvl2pPr>
            <a:lvl3pPr marL="1143000" indent="-228600">
              <a:spcBef>
                <a:spcPct val="20000"/>
              </a:spcBef>
              <a:buChar char="•"/>
              <a:defRPr sz="3400">
                <a:solidFill>
                  <a:schemeClr val="tx1"/>
                </a:solidFill>
                <a:latin typeface="Arial" panose="020B0604020202020204" pitchFamily="34" charset="0"/>
              </a:defRPr>
            </a:lvl3pPr>
            <a:lvl4pPr marL="1600200" indent="-228600">
              <a:spcBef>
                <a:spcPct val="20000"/>
              </a:spcBef>
              <a:buChar char="–"/>
              <a:defRPr sz="2800">
                <a:solidFill>
                  <a:schemeClr val="tx1"/>
                </a:solidFill>
                <a:latin typeface="Arial" panose="020B0604020202020204" pitchFamily="34" charset="0"/>
              </a:defRPr>
            </a:lvl4pPr>
            <a:lvl5pPr marL="2057400" indent="-228600">
              <a:spcBef>
                <a:spcPct val="20000"/>
              </a:spcBef>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800">
                <a:solidFill>
                  <a:schemeClr val="tx1"/>
                </a:solidFill>
                <a:latin typeface="Arial" panose="020B0604020202020204" pitchFamily="34" charset="0"/>
              </a:defRPr>
            </a:lvl9pPr>
          </a:lstStyle>
          <a:p>
            <a:pPr algn="ctr" eaLnBrk="1" hangingPunct="1">
              <a:lnSpc>
                <a:spcPct val="80000"/>
              </a:lnSpc>
              <a:buFontTx/>
              <a:buNone/>
            </a:pPr>
            <a:endParaRPr lang="fr-FR" altLang="fr-FR" sz="1400" b="1">
              <a:latin typeface="Calibri" panose="020F0502020204030204" pitchFamily="34" charset="0"/>
            </a:endParaRPr>
          </a:p>
        </p:txBody>
      </p:sp>
      <p:sp>
        <p:nvSpPr>
          <p:cNvPr id="12" name="Sous-titre 2"/>
          <p:cNvSpPr txBox="1">
            <a:spLocks/>
          </p:cNvSpPr>
          <p:nvPr/>
        </p:nvSpPr>
        <p:spPr bwMode="auto">
          <a:xfrm>
            <a:off x="107950" y="1587944"/>
            <a:ext cx="3512270" cy="7691437"/>
          </a:xfrm>
          <a:prstGeom prst="rect">
            <a:avLst/>
          </a:prstGeom>
          <a:noFill/>
          <a:ln>
            <a:solidFill>
              <a:schemeClr val="tx1"/>
            </a:solidFill>
            <a:miter lim="800000"/>
            <a:headEnd/>
            <a:tailEnd/>
          </a:ln>
        </p:spPr>
        <p:txBody>
          <a:bodyPr lIns="128016" tIns="64008" rIns="128016" bIns="64008"/>
          <a:lstStyle>
            <a:lvl1pPr marL="479425" indent="-479425" algn="l" defTabSz="1279525" rtl="0" eaLnBrk="0" fontAlgn="base" hangingPunct="0">
              <a:spcBef>
                <a:spcPct val="20000"/>
              </a:spcBef>
              <a:spcAft>
                <a:spcPct val="0"/>
              </a:spcAft>
              <a:buChar char="•"/>
              <a:defRPr sz="4500">
                <a:solidFill>
                  <a:schemeClr val="tx1"/>
                </a:solidFill>
                <a:latin typeface="+mn-lt"/>
                <a:ea typeface="+mn-ea"/>
                <a:cs typeface="+mn-cs"/>
              </a:defRPr>
            </a:lvl1pPr>
            <a:lvl2pPr marL="1039813" indent="-400050" algn="l" defTabSz="1279525" rtl="0" eaLnBrk="0" fontAlgn="base" hangingPunct="0">
              <a:spcBef>
                <a:spcPct val="20000"/>
              </a:spcBef>
              <a:spcAft>
                <a:spcPct val="0"/>
              </a:spcAft>
              <a:buChar char="–"/>
              <a:defRPr sz="3900">
                <a:solidFill>
                  <a:schemeClr val="tx1"/>
                </a:solidFill>
                <a:latin typeface="+mn-lt"/>
              </a:defRPr>
            </a:lvl2pPr>
            <a:lvl3pPr marL="1600200" indent="-320675" algn="l" defTabSz="1279525" rtl="0" eaLnBrk="0" fontAlgn="base" hangingPunct="0">
              <a:spcBef>
                <a:spcPct val="20000"/>
              </a:spcBef>
              <a:spcAft>
                <a:spcPct val="0"/>
              </a:spcAft>
              <a:buChar char="•"/>
              <a:defRPr sz="3400">
                <a:solidFill>
                  <a:schemeClr val="tx1"/>
                </a:solidFill>
                <a:latin typeface="+mn-lt"/>
              </a:defRPr>
            </a:lvl3pPr>
            <a:lvl4pPr marL="2239963" indent="-319088" algn="l" defTabSz="1279525" rtl="0" eaLnBrk="0" fontAlgn="base" hangingPunct="0">
              <a:spcBef>
                <a:spcPct val="20000"/>
              </a:spcBef>
              <a:spcAft>
                <a:spcPct val="0"/>
              </a:spcAft>
              <a:buChar char="–"/>
              <a:defRPr sz="2800">
                <a:solidFill>
                  <a:schemeClr val="tx1"/>
                </a:solidFill>
                <a:latin typeface="+mn-lt"/>
              </a:defRPr>
            </a:lvl4pPr>
            <a:lvl5pPr marL="2879725" indent="-319088" algn="l" defTabSz="1279525" rtl="0" eaLnBrk="0" fontAlgn="base" hangingPunct="0">
              <a:spcBef>
                <a:spcPct val="20000"/>
              </a:spcBef>
              <a:spcAft>
                <a:spcPct val="0"/>
              </a:spcAft>
              <a:buChar char="»"/>
              <a:defRPr sz="2800">
                <a:solidFill>
                  <a:schemeClr val="tx1"/>
                </a:solidFill>
                <a:latin typeface="+mn-lt"/>
              </a:defRPr>
            </a:lvl5pPr>
            <a:lvl6pPr marL="3336925" indent="-319088" algn="l" defTabSz="1279525" rtl="0" fontAlgn="base">
              <a:spcBef>
                <a:spcPct val="20000"/>
              </a:spcBef>
              <a:spcAft>
                <a:spcPct val="0"/>
              </a:spcAft>
              <a:buChar char="»"/>
              <a:defRPr sz="2800">
                <a:solidFill>
                  <a:schemeClr val="tx1"/>
                </a:solidFill>
                <a:latin typeface="+mn-lt"/>
              </a:defRPr>
            </a:lvl6pPr>
            <a:lvl7pPr marL="3794125" indent="-319088" algn="l" defTabSz="1279525" rtl="0" fontAlgn="base">
              <a:spcBef>
                <a:spcPct val="20000"/>
              </a:spcBef>
              <a:spcAft>
                <a:spcPct val="0"/>
              </a:spcAft>
              <a:buChar char="»"/>
              <a:defRPr sz="2800">
                <a:solidFill>
                  <a:schemeClr val="tx1"/>
                </a:solidFill>
                <a:latin typeface="+mn-lt"/>
              </a:defRPr>
            </a:lvl7pPr>
            <a:lvl8pPr marL="4251325" indent="-319088" algn="l" defTabSz="1279525" rtl="0" fontAlgn="base">
              <a:spcBef>
                <a:spcPct val="20000"/>
              </a:spcBef>
              <a:spcAft>
                <a:spcPct val="0"/>
              </a:spcAft>
              <a:buChar char="»"/>
              <a:defRPr sz="2800">
                <a:solidFill>
                  <a:schemeClr val="tx1"/>
                </a:solidFill>
                <a:latin typeface="+mn-lt"/>
              </a:defRPr>
            </a:lvl8pPr>
            <a:lvl9pPr marL="4708525" indent="-319088" algn="l" defTabSz="1279525" rtl="0" fontAlgn="base">
              <a:spcBef>
                <a:spcPct val="20000"/>
              </a:spcBef>
              <a:spcAft>
                <a:spcPct val="0"/>
              </a:spcAft>
              <a:buChar char="»"/>
              <a:defRPr sz="2800">
                <a:solidFill>
                  <a:schemeClr val="tx1"/>
                </a:solidFill>
                <a:latin typeface="+mn-lt"/>
              </a:defRPr>
            </a:lvl9pPr>
          </a:lstStyle>
          <a:p>
            <a:pPr marL="0" indent="0" eaLnBrk="1" hangingPunct="1">
              <a:buFontTx/>
              <a:buNone/>
              <a:defRPr/>
            </a:pPr>
            <a:r>
              <a:rPr lang="fr-FR" altLang="fr-FR" sz="1000" u="sng" kern="0" dirty="0">
                <a:cs typeface="Arial" panose="020B0604020202020204" pitchFamily="34" charset="0"/>
              </a:rPr>
              <a:t>Maitre d’ouvrage :</a:t>
            </a:r>
            <a:r>
              <a:rPr lang="fr-FR" altLang="fr-FR" sz="1000" kern="0" dirty="0">
                <a:cs typeface="Arial" panose="020B0604020202020204" pitchFamily="34" charset="0"/>
              </a:rPr>
              <a:t> </a:t>
            </a:r>
          </a:p>
          <a:p>
            <a:pPr eaLnBrk="1" hangingPunct="1">
              <a:defRPr/>
            </a:pPr>
            <a:endParaRPr lang="fr-FR" altLang="fr-FR" sz="1000" i="1" kern="0" dirty="0">
              <a:cs typeface="Arial" panose="020B0604020202020204" pitchFamily="34" charset="0"/>
            </a:endParaRPr>
          </a:p>
          <a:p>
            <a:pPr marL="0" lvl="0" indent="0" eaLnBrk="1" hangingPunct="1">
              <a:buNone/>
              <a:defRPr/>
            </a:pPr>
            <a:r>
              <a:rPr lang="fr-FR" altLang="fr-FR" sz="1000" u="sng" kern="0" dirty="0">
                <a:solidFill>
                  <a:srgbClr val="000000"/>
                </a:solidFill>
                <a:cs typeface="Arial" panose="020B0604020202020204" pitchFamily="34" charset="0"/>
              </a:rPr>
              <a:t>Nature du marché :</a:t>
            </a:r>
          </a:p>
          <a:p>
            <a:pPr marL="0" lvl="0" indent="0" eaLnBrk="1" hangingPunct="1">
              <a:buNone/>
              <a:defRPr/>
            </a:pPr>
            <a:r>
              <a:rPr lang="fr-FR" altLang="fr-FR" sz="800" i="1" kern="0" dirty="0">
                <a:solidFill>
                  <a:srgbClr val="000000"/>
                </a:solidFill>
                <a:cs typeface="Arial" panose="020B0604020202020204" pitchFamily="34" charset="0"/>
              </a:rPr>
              <a:t>Préciser MGP, CR, CREM ou Loi MOP </a:t>
            </a:r>
          </a:p>
          <a:p>
            <a:pPr marL="0" lvl="0" indent="0" eaLnBrk="1" hangingPunct="1">
              <a:buNone/>
              <a:defRPr/>
            </a:pPr>
            <a:endParaRPr lang="fr-FR" altLang="fr-FR" sz="800" i="1" kern="0" dirty="0">
              <a:solidFill>
                <a:srgbClr val="000000"/>
              </a:solidFill>
              <a:cs typeface="Arial" panose="020B0604020202020204" pitchFamily="34" charset="0"/>
            </a:endParaRPr>
          </a:p>
          <a:p>
            <a:pPr marL="0" indent="0" eaLnBrk="1" hangingPunct="1">
              <a:buFontTx/>
              <a:buNone/>
              <a:defRPr/>
            </a:pPr>
            <a:endParaRPr lang="fr-FR" altLang="fr-FR" sz="1000" u="sng" kern="0" dirty="0">
              <a:cs typeface="Arial" panose="020B0604020202020204" pitchFamily="34" charset="0"/>
            </a:endParaRPr>
          </a:p>
          <a:p>
            <a:pPr marL="0" indent="0" eaLnBrk="1" hangingPunct="1">
              <a:buNone/>
              <a:defRPr/>
            </a:pPr>
            <a:r>
              <a:rPr lang="fr-FR" altLang="fr-FR" sz="1000" u="sng" kern="0" dirty="0">
                <a:solidFill>
                  <a:srgbClr val="000000"/>
                </a:solidFill>
                <a:cs typeface="Arial" panose="020B0604020202020204" pitchFamily="34" charset="0"/>
              </a:rPr>
              <a:t>Nature des travaux : </a:t>
            </a: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Date de livraison ou stade d’avancement : </a:t>
            </a: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Montant des travaux  en M€ HT</a:t>
            </a:r>
            <a:r>
              <a:rPr lang="fr-FR" altLang="fr-FR" sz="1000" kern="0" dirty="0">
                <a:cs typeface="Arial" panose="020B0604020202020204" pitchFamily="34" charset="0"/>
              </a:rPr>
              <a:t>: </a:t>
            </a: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None/>
              <a:defRPr/>
            </a:pPr>
            <a:r>
              <a:rPr lang="fr-FR" altLang="fr-FR" sz="1000" u="sng" kern="0" dirty="0">
                <a:cs typeface="Arial" panose="020B0604020202020204" pitchFamily="34" charset="0"/>
              </a:rPr>
              <a:t>Durée des travaux en mois :</a:t>
            </a: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Surface créée ou rénovée:</a:t>
            </a:r>
            <a:r>
              <a:rPr lang="fr-FR" altLang="fr-FR" sz="1000" kern="0" dirty="0">
                <a:cs typeface="Arial" panose="020B0604020202020204" pitchFamily="34" charset="0"/>
              </a:rPr>
              <a:t> m²</a:t>
            </a: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Spécificités de l’opération </a:t>
            </a:r>
            <a:r>
              <a:rPr lang="fr-FR" altLang="fr-FR" sz="1000" kern="0" dirty="0">
                <a:cs typeface="Arial" panose="020B0604020202020204" pitchFamily="34" charset="0"/>
              </a:rPr>
              <a:t>: </a:t>
            </a: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Performances environnementales</a:t>
            </a:r>
            <a:r>
              <a:rPr lang="fr-FR" altLang="fr-FR" sz="1000" i="1" kern="0" dirty="0">
                <a:cs typeface="Arial" panose="020B0604020202020204" pitchFamily="34" charset="0"/>
              </a:rPr>
              <a:t>:</a:t>
            </a:r>
            <a:r>
              <a:rPr lang="fr-FR" altLang="fr-FR" sz="1000" kern="0" dirty="0">
                <a:cs typeface="Arial" panose="020B0604020202020204" pitchFamily="34" charset="0"/>
              </a:rPr>
              <a:t> </a:t>
            </a:r>
          </a:p>
          <a:p>
            <a:pPr eaLnBrk="1" hangingPunct="1">
              <a:defRPr/>
            </a:pPr>
            <a:endParaRPr lang="fr-FR" altLang="fr-FR" sz="1000" kern="0" dirty="0">
              <a:cs typeface="Arial" panose="020B0604020202020204" pitchFamily="34" charset="0"/>
            </a:endParaRPr>
          </a:p>
          <a:p>
            <a:pPr marL="0" indent="0" eaLnBrk="1" hangingPunct="1">
              <a:buNone/>
              <a:defRPr/>
            </a:pPr>
            <a:endParaRPr lang="fr-FR" altLang="fr-FR" sz="1000" kern="0" dirty="0">
              <a:cs typeface="Arial" panose="020B0604020202020204" pitchFamily="34" charset="0"/>
            </a:endParaRPr>
          </a:p>
        </p:txBody>
      </p:sp>
      <p:sp>
        <p:nvSpPr>
          <p:cNvPr id="13" name="ZoneTexte 12"/>
          <p:cNvSpPr txBox="1"/>
          <p:nvPr/>
        </p:nvSpPr>
        <p:spPr>
          <a:xfrm>
            <a:off x="10937875" y="854075"/>
            <a:ext cx="1754188" cy="369888"/>
          </a:xfrm>
          <a:prstGeom prst="rect">
            <a:avLst/>
          </a:prstGeom>
          <a:noFill/>
        </p:spPr>
        <p:txBody>
          <a:bodyPr>
            <a:spAutoFit/>
          </a:bodyPr>
          <a:lstStyle/>
          <a:p>
            <a:pPr algn="r">
              <a:defRPr/>
            </a:pPr>
            <a:r>
              <a:rPr lang="fr-FR" altLang="fr-FR" sz="1800" b="1" dirty="0">
                <a:latin typeface="+mj-lt"/>
                <a:cs typeface="Arial" panose="020B0604020202020204" pitchFamily="34" charset="0"/>
              </a:rPr>
              <a:t>Référence n°1</a:t>
            </a:r>
            <a:endParaRPr lang="fr-FR" sz="1800" dirty="0">
              <a:latin typeface="+mj-lt"/>
            </a:endParaRPr>
          </a:p>
        </p:txBody>
      </p:sp>
      <p:sp>
        <p:nvSpPr>
          <p:cNvPr id="3079" name="Rectangle 13"/>
          <p:cNvSpPr>
            <a:spLocks noChangeArrowheads="1"/>
          </p:cNvSpPr>
          <p:nvPr/>
        </p:nvSpPr>
        <p:spPr bwMode="auto">
          <a:xfrm>
            <a:off x="3556000" y="1589088"/>
            <a:ext cx="9136063" cy="76914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4500">
                <a:solidFill>
                  <a:schemeClr val="tx1"/>
                </a:solidFill>
                <a:latin typeface="Arial" panose="020B0604020202020204" pitchFamily="34" charset="0"/>
              </a:defRPr>
            </a:lvl1pPr>
            <a:lvl2pPr marL="742950" indent="-285750">
              <a:spcBef>
                <a:spcPct val="20000"/>
              </a:spcBef>
              <a:buChar char="–"/>
              <a:defRPr sz="3900">
                <a:solidFill>
                  <a:schemeClr val="tx1"/>
                </a:solidFill>
                <a:latin typeface="Arial" panose="020B0604020202020204" pitchFamily="34" charset="0"/>
              </a:defRPr>
            </a:lvl2pPr>
            <a:lvl3pPr marL="1143000" indent="-228600">
              <a:spcBef>
                <a:spcPct val="20000"/>
              </a:spcBef>
              <a:buChar char="•"/>
              <a:defRPr sz="3400">
                <a:solidFill>
                  <a:schemeClr val="tx1"/>
                </a:solidFill>
                <a:latin typeface="Arial" panose="020B0604020202020204" pitchFamily="34" charset="0"/>
              </a:defRPr>
            </a:lvl3pPr>
            <a:lvl4pPr marL="1600200" indent="-228600">
              <a:spcBef>
                <a:spcPct val="20000"/>
              </a:spcBef>
              <a:buChar char="–"/>
              <a:defRPr sz="2800">
                <a:solidFill>
                  <a:schemeClr val="tx1"/>
                </a:solidFill>
                <a:latin typeface="Arial" panose="020B0604020202020204" pitchFamily="34" charset="0"/>
              </a:defRPr>
            </a:lvl4pPr>
            <a:lvl5pPr marL="2057400" indent="-228600">
              <a:spcBef>
                <a:spcPct val="20000"/>
              </a:spcBef>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800">
                <a:solidFill>
                  <a:schemeClr val="tx1"/>
                </a:solidFill>
                <a:latin typeface="Arial" panose="020B0604020202020204" pitchFamily="34" charset="0"/>
              </a:defRPr>
            </a:lvl9pPr>
          </a:lstStyle>
          <a:p>
            <a:pPr eaLnBrk="1" hangingPunct="1">
              <a:spcBef>
                <a:spcPct val="0"/>
              </a:spcBef>
              <a:buFontTx/>
              <a:buNone/>
            </a:pPr>
            <a:endParaRPr lang="fr-FR" altLang="fr-FR" sz="2500">
              <a:latin typeface="Garamond" panose="02020404030301010803" pitchFamily="18" charset="0"/>
            </a:endParaRPr>
          </a:p>
        </p:txBody>
      </p:sp>
      <p:sp>
        <p:nvSpPr>
          <p:cNvPr id="15" name="Rectangle 14"/>
          <p:cNvSpPr>
            <a:spLocks noChangeArrowheads="1"/>
          </p:cNvSpPr>
          <p:nvPr/>
        </p:nvSpPr>
        <p:spPr bwMode="auto">
          <a:xfrm>
            <a:off x="4756150" y="2065338"/>
            <a:ext cx="7935913" cy="647700"/>
          </a:xfrm>
          <a:prstGeom prst="rect">
            <a:avLst/>
          </a:prstGeom>
          <a:noFill/>
          <a:ln>
            <a:noFill/>
          </a:ln>
        </p:spPr>
        <p:txBody>
          <a:bodyPr>
            <a:spAutoFit/>
          </a:bodyPr>
          <a:lstStyle>
            <a:lvl1pPr defTabSz="1279525">
              <a:spcBef>
                <a:spcPct val="20000"/>
              </a:spcBef>
              <a:buChar char="•"/>
              <a:defRPr sz="4500">
                <a:solidFill>
                  <a:schemeClr val="tx1"/>
                </a:solidFill>
                <a:latin typeface="Arial" panose="020B0604020202020204" pitchFamily="34" charset="0"/>
              </a:defRPr>
            </a:lvl1pPr>
            <a:lvl2pPr marL="742950" indent="-285750" defTabSz="1279525">
              <a:spcBef>
                <a:spcPct val="20000"/>
              </a:spcBef>
              <a:buChar char="–"/>
              <a:defRPr sz="3900">
                <a:solidFill>
                  <a:schemeClr val="tx1"/>
                </a:solidFill>
                <a:latin typeface="Arial" panose="020B0604020202020204" pitchFamily="34" charset="0"/>
              </a:defRPr>
            </a:lvl2pPr>
            <a:lvl3pPr marL="1143000" indent="-228600" defTabSz="1279525">
              <a:spcBef>
                <a:spcPct val="20000"/>
              </a:spcBef>
              <a:buChar char="•"/>
              <a:defRPr sz="3400">
                <a:solidFill>
                  <a:schemeClr val="tx1"/>
                </a:solidFill>
                <a:latin typeface="Arial" panose="020B0604020202020204" pitchFamily="34" charset="0"/>
              </a:defRPr>
            </a:lvl3pPr>
            <a:lvl4pPr marL="1600200" indent="-228600" defTabSz="1279525">
              <a:spcBef>
                <a:spcPct val="20000"/>
              </a:spcBef>
              <a:buChar char="–"/>
              <a:defRPr sz="2800">
                <a:solidFill>
                  <a:schemeClr val="tx1"/>
                </a:solidFill>
                <a:latin typeface="Arial" panose="020B0604020202020204" pitchFamily="34" charset="0"/>
              </a:defRPr>
            </a:lvl4pPr>
            <a:lvl5pPr marL="2057400" indent="-228600" defTabSz="1279525">
              <a:spcBef>
                <a:spcPct val="20000"/>
              </a:spcBef>
              <a:buChar char="»"/>
              <a:defRPr sz="2800">
                <a:solidFill>
                  <a:schemeClr val="tx1"/>
                </a:solidFill>
                <a:latin typeface="Arial" panose="020B0604020202020204" pitchFamily="34" charset="0"/>
              </a:defRPr>
            </a:lvl5pPr>
            <a:lvl6pPr marL="25146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6pPr>
            <a:lvl7pPr marL="29718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7pPr>
            <a:lvl8pPr marL="34290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8pPr>
            <a:lvl9pPr marL="38862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9pPr>
          </a:lstStyle>
          <a:p>
            <a:pPr algn="r" eaLnBrk="1" hangingPunct="1">
              <a:spcBef>
                <a:spcPct val="0"/>
              </a:spcBef>
              <a:buFontTx/>
              <a:buNone/>
              <a:defRPr/>
            </a:pPr>
            <a:r>
              <a:rPr lang="fr-FR" altLang="fr-FR" sz="1200" i="1" dirty="0">
                <a:latin typeface="+mj-lt"/>
              </a:rPr>
              <a:t>Les photos visent à illustrer l’esthétique générale de la construction, la qualité de l'ambiance intérieure et la qualité de l’intégration du projet dans son environnement. Pour la bonne compréhension de ce document, le maître d’ouvrage souhaite 4 photos maximum dans ce cadre</a:t>
            </a:r>
          </a:p>
        </p:txBody>
      </p:sp>
      <p:sp>
        <p:nvSpPr>
          <p:cNvPr id="9" name="ZoneTexte 8"/>
          <p:cNvSpPr txBox="1"/>
          <p:nvPr/>
        </p:nvSpPr>
        <p:spPr>
          <a:xfrm>
            <a:off x="107950" y="883600"/>
            <a:ext cx="10829925" cy="584775"/>
          </a:xfrm>
          <a:prstGeom prst="rect">
            <a:avLst/>
          </a:prstGeom>
          <a:noFill/>
          <a:ln>
            <a:solidFill>
              <a:schemeClr val="tx1"/>
            </a:solidFill>
          </a:ln>
        </p:spPr>
        <p:txBody>
          <a:bodyPr wrap="square">
            <a:spAutoFit/>
          </a:bodyPr>
          <a:lstStyle/>
          <a:p>
            <a:pPr>
              <a:defRPr/>
            </a:pPr>
            <a:r>
              <a:rPr lang="fr-FR" altLang="fr-FR" sz="1600" b="1" dirty="0">
                <a:latin typeface="+mj-lt"/>
                <a:cs typeface="Arial" panose="020B0604020202020204" pitchFamily="34" charset="0"/>
              </a:rPr>
              <a:t>Conception-construction-aménagement pour la réhabilitation des secteurs détentions adultes à la Maison d'arrêt de Grenoble-Varces </a:t>
            </a:r>
          </a:p>
        </p:txBody>
      </p:sp>
      <p:sp>
        <p:nvSpPr>
          <p:cNvPr id="2" name="Google Shape;112;p3">
            <a:extLst>
              <a:ext uri="{FF2B5EF4-FFF2-40B4-BE49-F238E27FC236}">
                <a16:creationId xmlns:a16="http://schemas.microsoft.com/office/drawing/2014/main" id="{E0CD627D-6994-CBBA-3387-CAC90F54BCF4}"/>
              </a:ext>
            </a:extLst>
          </p:cNvPr>
          <p:cNvSpPr>
            <a:spLocks noChangeArrowheads="1"/>
          </p:cNvSpPr>
          <p:nvPr/>
        </p:nvSpPr>
        <p:spPr bwMode="auto">
          <a:xfrm>
            <a:off x="107950" y="120650"/>
            <a:ext cx="3340100" cy="644525"/>
          </a:xfrm>
          <a:prstGeom prst="rect">
            <a:avLst/>
          </a:prstGeom>
          <a:solidFill>
            <a:srgbClr val="FF3F3F"/>
          </a:solidFill>
          <a:ln>
            <a:noFill/>
          </a:ln>
        </p:spPr>
        <p:txBody>
          <a:bodyPr lIns="91425" tIns="45700" rIns="91425" bIns="45700" anchor="ctr"/>
          <a:lstStyle>
            <a:lvl1pPr>
              <a:defRPr sz="2500">
                <a:solidFill>
                  <a:schemeClr val="tx1"/>
                </a:solidFill>
                <a:latin typeface="Garamond" panose="02020404030301010803" pitchFamily="18" charset="0"/>
              </a:defRPr>
            </a:lvl1pPr>
            <a:lvl2pPr marL="742950" indent="-285750">
              <a:defRPr sz="2500">
                <a:solidFill>
                  <a:schemeClr val="tx1"/>
                </a:solidFill>
                <a:latin typeface="Garamond" panose="02020404030301010803" pitchFamily="18" charset="0"/>
              </a:defRPr>
            </a:lvl2pPr>
            <a:lvl3pPr marL="1143000" indent="-228600">
              <a:defRPr sz="2500">
                <a:solidFill>
                  <a:schemeClr val="tx1"/>
                </a:solidFill>
                <a:latin typeface="Garamond" panose="02020404030301010803" pitchFamily="18" charset="0"/>
              </a:defRPr>
            </a:lvl3pPr>
            <a:lvl4pPr marL="1600200" indent="-228600">
              <a:defRPr sz="2500">
                <a:solidFill>
                  <a:schemeClr val="tx1"/>
                </a:solidFill>
                <a:latin typeface="Garamond" panose="02020404030301010803" pitchFamily="18" charset="0"/>
              </a:defRPr>
            </a:lvl4pPr>
            <a:lvl5pPr marL="2057400" indent="-228600">
              <a:defRPr sz="2500">
                <a:solidFill>
                  <a:schemeClr val="tx1"/>
                </a:solidFill>
                <a:latin typeface="Garamond" panose="02020404030301010803" pitchFamily="18" charset="0"/>
              </a:defRPr>
            </a:lvl5pPr>
            <a:lvl6pPr marL="2514600" indent="-228600" eaLnBrk="0" fontAlgn="base" hangingPunct="0">
              <a:spcBef>
                <a:spcPct val="0"/>
              </a:spcBef>
              <a:spcAft>
                <a:spcPct val="0"/>
              </a:spcAft>
              <a:defRPr sz="2500">
                <a:solidFill>
                  <a:schemeClr val="tx1"/>
                </a:solidFill>
                <a:latin typeface="Garamond" panose="02020404030301010803" pitchFamily="18" charset="0"/>
              </a:defRPr>
            </a:lvl6pPr>
            <a:lvl7pPr marL="2971800" indent="-228600" eaLnBrk="0" fontAlgn="base" hangingPunct="0">
              <a:spcBef>
                <a:spcPct val="0"/>
              </a:spcBef>
              <a:spcAft>
                <a:spcPct val="0"/>
              </a:spcAft>
              <a:defRPr sz="2500">
                <a:solidFill>
                  <a:schemeClr val="tx1"/>
                </a:solidFill>
                <a:latin typeface="Garamond" panose="02020404030301010803" pitchFamily="18" charset="0"/>
              </a:defRPr>
            </a:lvl7pPr>
            <a:lvl8pPr marL="3429000" indent="-228600" eaLnBrk="0" fontAlgn="base" hangingPunct="0">
              <a:spcBef>
                <a:spcPct val="0"/>
              </a:spcBef>
              <a:spcAft>
                <a:spcPct val="0"/>
              </a:spcAft>
              <a:defRPr sz="2500">
                <a:solidFill>
                  <a:schemeClr val="tx1"/>
                </a:solidFill>
                <a:latin typeface="Garamond" panose="02020404030301010803" pitchFamily="18" charset="0"/>
              </a:defRPr>
            </a:lvl8pPr>
            <a:lvl9pPr marL="3886200" indent="-228600" eaLnBrk="0" fontAlgn="base" hangingPunct="0">
              <a:spcBef>
                <a:spcPct val="0"/>
              </a:spcBef>
              <a:spcAft>
                <a:spcPct val="0"/>
              </a:spcAft>
              <a:defRPr sz="2500">
                <a:solidFill>
                  <a:schemeClr val="tx1"/>
                </a:solidFill>
                <a:latin typeface="Garamond" panose="02020404030301010803" pitchFamily="18" charset="0"/>
              </a:defRPr>
            </a:lvl9pPr>
          </a:lstStyle>
          <a:p>
            <a:pPr algn="ctr"/>
            <a:r>
              <a:rPr lang="fr-FR" altLang="fr-FR"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CANDIDAT </a:t>
            </a:r>
            <a:r>
              <a:rPr lang="fr-FR" altLang="fr-FR" b="1" dirty="0" err="1">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N°</a:t>
            </a:r>
            <a:r>
              <a:rPr lang="fr-FR" altLang="fr-FR" sz="800" b="1" i="1" dirty="0" err="1">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renseigné</a:t>
            </a:r>
            <a:r>
              <a:rPr lang="fr-FR" altLang="fr-FR" sz="800" b="1" i="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 par MOA</a:t>
            </a:r>
          </a:p>
          <a:p>
            <a:pPr algn="ctr"/>
            <a:r>
              <a:rPr lang="fr-FR" altLang="fr-FR" sz="1200"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NOM ENTREPRISE GENERALE</a:t>
            </a:r>
            <a:endParaRPr lang="fr-FR" altLang="fr-FR" sz="2000"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endParaRPr>
          </a:p>
        </p:txBody>
      </p:sp>
      <p:sp>
        <p:nvSpPr>
          <p:cNvPr id="3" name="Google Shape;112;p3">
            <a:extLst>
              <a:ext uri="{FF2B5EF4-FFF2-40B4-BE49-F238E27FC236}">
                <a16:creationId xmlns:a16="http://schemas.microsoft.com/office/drawing/2014/main" id="{E54DDA1D-424E-A848-38BF-9D2A948CDCEB}"/>
              </a:ext>
            </a:extLst>
          </p:cNvPr>
          <p:cNvSpPr>
            <a:spLocks noChangeArrowheads="1"/>
          </p:cNvSpPr>
          <p:nvPr/>
        </p:nvSpPr>
        <p:spPr bwMode="auto">
          <a:xfrm>
            <a:off x="3556000" y="120650"/>
            <a:ext cx="9136063" cy="644525"/>
          </a:xfrm>
          <a:prstGeom prst="rect">
            <a:avLst/>
          </a:prstGeom>
          <a:solidFill>
            <a:srgbClr val="FF3F3F"/>
          </a:solidFill>
          <a:ln>
            <a:noFill/>
          </a:ln>
        </p:spPr>
        <p:txBody>
          <a:bodyPr lIns="91425" tIns="45700" rIns="91425" bIns="45700" anchor="ctr"/>
          <a:lstStyle>
            <a:lvl1pPr>
              <a:defRPr sz="2500">
                <a:solidFill>
                  <a:schemeClr val="tx1"/>
                </a:solidFill>
                <a:latin typeface="Garamond" panose="02020404030301010803" pitchFamily="18" charset="0"/>
              </a:defRPr>
            </a:lvl1pPr>
            <a:lvl2pPr marL="742950" indent="-285750">
              <a:defRPr sz="2500">
                <a:solidFill>
                  <a:schemeClr val="tx1"/>
                </a:solidFill>
                <a:latin typeface="Garamond" panose="02020404030301010803" pitchFamily="18" charset="0"/>
              </a:defRPr>
            </a:lvl2pPr>
            <a:lvl3pPr marL="1143000" indent="-228600">
              <a:defRPr sz="2500">
                <a:solidFill>
                  <a:schemeClr val="tx1"/>
                </a:solidFill>
                <a:latin typeface="Garamond" panose="02020404030301010803" pitchFamily="18" charset="0"/>
              </a:defRPr>
            </a:lvl3pPr>
            <a:lvl4pPr marL="1600200" indent="-228600">
              <a:defRPr sz="2500">
                <a:solidFill>
                  <a:schemeClr val="tx1"/>
                </a:solidFill>
                <a:latin typeface="Garamond" panose="02020404030301010803" pitchFamily="18" charset="0"/>
              </a:defRPr>
            </a:lvl4pPr>
            <a:lvl5pPr marL="2057400" indent="-228600">
              <a:defRPr sz="2500">
                <a:solidFill>
                  <a:schemeClr val="tx1"/>
                </a:solidFill>
                <a:latin typeface="Garamond" panose="02020404030301010803" pitchFamily="18" charset="0"/>
              </a:defRPr>
            </a:lvl5pPr>
            <a:lvl6pPr marL="2514600" indent="-228600" eaLnBrk="0" fontAlgn="base" hangingPunct="0">
              <a:spcBef>
                <a:spcPct val="0"/>
              </a:spcBef>
              <a:spcAft>
                <a:spcPct val="0"/>
              </a:spcAft>
              <a:defRPr sz="2500">
                <a:solidFill>
                  <a:schemeClr val="tx1"/>
                </a:solidFill>
                <a:latin typeface="Garamond" panose="02020404030301010803" pitchFamily="18" charset="0"/>
              </a:defRPr>
            </a:lvl6pPr>
            <a:lvl7pPr marL="2971800" indent="-228600" eaLnBrk="0" fontAlgn="base" hangingPunct="0">
              <a:spcBef>
                <a:spcPct val="0"/>
              </a:spcBef>
              <a:spcAft>
                <a:spcPct val="0"/>
              </a:spcAft>
              <a:defRPr sz="2500">
                <a:solidFill>
                  <a:schemeClr val="tx1"/>
                </a:solidFill>
                <a:latin typeface="Garamond" panose="02020404030301010803" pitchFamily="18" charset="0"/>
              </a:defRPr>
            </a:lvl7pPr>
            <a:lvl8pPr marL="3429000" indent="-228600" eaLnBrk="0" fontAlgn="base" hangingPunct="0">
              <a:spcBef>
                <a:spcPct val="0"/>
              </a:spcBef>
              <a:spcAft>
                <a:spcPct val="0"/>
              </a:spcAft>
              <a:defRPr sz="2500">
                <a:solidFill>
                  <a:schemeClr val="tx1"/>
                </a:solidFill>
                <a:latin typeface="Garamond" panose="02020404030301010803" pitchFamily="18" charset="0"/>
              </a:defRPr>
            </a:lvl8pPr>
            <a:lvl9pPr marL="3886200" indent="-228600" eaLnBrk="0" fontAlgn="base" hangingPunct="0">
              <a:spcBef>
                <a:spcPct val="0"/>
              </a:spcBef>
              <a:spcAft>
                <a:spcPct val="0"/>
              </a:spcAft>
              <a:defRPr sz="2500">
                <a:solidFill>
                  <a:schemeClr val="tx1"/>
                </a:solidFill>
                <a:latin typeface="Garamond" panose="02020404030301010803" pitchFamily="18" charset="0"/>
              </a:defRPr>
            </a:lvl9pPr>
          </a:lstStyle>
          <a:p>
            <a:pPr algn="ctr"/>
            <a:r>
              <a:rPr lang="fr-FR" altLang="fr-FR"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NOM ARCHITECTE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6A8CDC-FE1C-F10A-0D8C-AC564B765AB8}"/>
            </a:ext>
          </a:extLst>
        </p:cNvPr>
        <p:cNvGrpSpPr/>
        <p:nvPr/>
      </p:nvGrpSpPr>
      <p:grpSpPr>
        <a:xfrm>
          <a:off x="0" y="0"/>
          <a:ext cx="0" cy="0"/>
          <a:chOff x="0" y="0"/>
          <a:chExt cx="0" cy="0"/>
        </a:xfrm>
      </p:grpSpPr>
      <p:sp>
        <p:nvSpPr>
          <p:cNvPr id="3074" name="ZoneTexte 6">
            <a:extLst>
              <a:ext uri="{FF2B5EF4-FFF2-40B4-BE49-F238E27FC236}">
                <a16:creationId xmlns:a16="http://schemas.microsoft.com/office/drawing/2014/main" id="{48E8F723-5ACB-5CEA-63A9-532264C3E5C5}"/>
              </a:ext>
            </a:extLst>
          </p:cNvPr>
          <p:cNvSpPr txBox="1">
            <a:spLocks noChangeArrowheads="1"/>
          </p:cNvSpPr>
          <p:nvPr/>
        </p:nvSpPr>
        <p:spPr bwMode="auto">
          <a:xfrm>
            <a:off x="0" y="188913"/>
            <a:ext cx="914400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4500">
                <a:solidFill>
                  <a:schemeClr val="tx1"/>
                </a:solidFill>
                <a:latin typeface="Arial" panose="020B0604020202020204" pitchFamily="34" charset="0"/>
              </a:defRPr>
            </a:lvl1pPr>
            <a:lvl2pPr marL="742950" indent="-285750">
              <a:spcBef>
                <a:spcPct val="20000"/>
              </a:spcBef>
              <a:buChar char="–"/>
              <a:defRPr sz="3900">
                <a:solidFill>
                  <a:schemeClr val="tx1"/>
                </a:solidFill>
                <a:latin typeface="Arial" panose="020B0604020202020204" pitchFamily="34" charset="0"/>
              </a:defRPr>
            </a:lvl2pPr>
            <a:lvl3pPr marL="1143000" indent="-228600">
              <a:spcBef>
                <a:spcPct val="20000"/>
              </a:spcBef>
              <a:buChar char="•"/>
              <a:defRPr sz="3400">
                <a:solidFill>
                  <a:schemeClr val="tx1"/>
                </a:solidFill>
                <a:latin typeface="Arial" panose="020B0604020202020204" pitchFamily="34" charset="0"/>
              </a:defRPr>
            </a:lvl3pPr>
            <a:lvl4pPr marL="1600200" indent="-228600">
              <a:spcBef>
                <a:spcPct val="20000"/>
              </a:spcBef>
              <a:buChar char="–"/>
              <a:defRPr sz="2800">
                <a:solidFill>
                  <a:schemeClr val="tx1"/>
                </a:solidFill>
                <a:latin typeface="Arial" panose="020B0604020202020204" pitchFamily="34" charset="0"/>
              </a:defRPr>
            </a:lvl4pPr>
            <a:lvl5pPr marL="2057400" indent="-228600">
              <a:spcBef>
                <a:spcPct val="20000"/>
              </a:spcBef>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800">
                <a:solidFill>
                  <a:schemeClr val="tx1"/>
                </a:solidFill>
                <a:latin typeface="Arial" panose="020B0604020202020204" pitchFamily="34" charset="0"/>
              </a:defRPr>
            </a:lvl9pPr>
          </a:lstStyle>
          <a:p>
            <a:pPr algn="ctr" eaLnBrk="1" hangingPunct="1">
              <a:lnSpc>
                <a:spcPct val="80000"/>
              </a:lnSpc>
              <a:buFontTx/>
              <a:buNone/>
            </a:pPr>
            <a:endParaRPr lang="fr-FR" altLang="fr-FR" sz="1400" b="1">
              <a:latin typeface="Calibri" panose="020F0502020204030204" pitchFamily="34" charset="0"/>
            </a:endParaRPr>
          </a:p>
        </p:txBody>
      </p:sp>
      <p:sp>
        <p:nvSpPr>
          <p:cNvPr id="12" name="Sous-titre 2">
            <a:extLst>
              <a:ext uri="{FF2B5EF4-FFF2-40B4-BE49-F238E27FC236}">
                <a16:creationId xmlns:a16="http://schemas.microsoft.com/office/drawing/2014/main" id="{922BBAB3-AFCB-2079-0A08-D3665B2F3577}"/>
              </a:ext>
            </a:extLst>
          </p:cNvPr>
          <p:cNvSpPr txBox="1">
            <a:spLocks/>
          </p:cNvSpPr>
          <p:nvPr/>
        </p:nvSpPr>
        <p:spPr bwMode="auto">
          <a:xfrm>
            <a:off x="280120" y="1587944"/>
            <a:ext cx="3340100" cy="7691437"/>
          </a:xfrm>
          <a:prstGeom prst="rect">
            <a:avLst/>
          </a:prstGeom>
          <a:noFill/>
          <a:ln>
            <a:solidFill>
              <a:schemeClr val="tx1"/>
            </a:solidFill>
            <a:miter lim="800000"/>
            <a:headEnd/>
            <a:tailEnd/>
          </a:ln>
        </p:spPr>
        <p:txBody>
          <a:bodyPr lIns="128016" tIns="64008" rIns="128016" bIns="64008"/>
          <a:lstStyle>
            <a:lvl1pPr marL="479425" indent="-479425" algn="l" defTabSz="1279525" rtl="0" eaLnBrk="0" fontAlgn="base" hangingPunct="0">
              <a:spcBef>
                <a:spcPct val="20000"/>
              </a:spcBef>
              <a:spcAft>
                <a:spcPct val="0"/>
              </a:spcAft>
              <a:buChar char="•"/>
              <a:defRPr sz="4500">
                <a:solidFill>
                  <a:schemeClr val="tx1"/>
                </a:solidFill>
                <a:latin typeface="+mn-lt"/>
                <a:ea typeface="+mn-ea"/>
                <a:cs typeface="+mn-cs"/>
              </a:defRPr>
            </a:lvl1pPr>
            <a:lvl2pPr marL="1039813" indent="-400050" algn="l" defTabSz="1279525" rtl="0" eaLnBrk="0" fontAlgn="base" hangingPunct="0">
              <a:spcBef>
                <a:spcPct val="20000"/>
              </a:spcBef>
              <a:spcAft>
                <a:spcPct val="0"/>
              </a:spcAft>
              <a:buChar char="–"/>
              <a:defRPr sz="3900">
                <a:solidFill>
                  <a:schemeClr val="tx1"/>
                </a:solidFill>
                <a:latin typeface="+mn-lt"/>
              </a:defRPr>
            </a:lvl2pPr>
            <a:lvl3pPr marL="1600200" indent="-320675" algn="l" defTabSz="1279525" rtl="0" eaLnBrk="0" fontAlgn="base" hangingPunct="0">
              <a:spcBef>
                <a:spcPct val="20000"/>
              </a:spcBef>
              <a:spcAft>
                <a:spcPct val="0"/>
              </a:spcAft>
              <a:buChar char="•"/>
              <a:defRPr sz="3400">
                <a:solidFill>
                  <a:schemeClr val="tx1"/>
                </a:solidFill>
                <a:latin typeface="+mn-lt"/>
              </a:defRPr>
            </a:lvl3pPr>
            <a:lvl4pPr marL="2239963" indent="-319088" algn="l" defTabSz="1279525" rtl="0" eaLnBrk="0" fontAlgn="base" hangingPunct="0">
              <a:spcBef>
                <a:spcPct val="20000"/>
              </a:spcBef>
              <a:spcAft>
                <a:spcPct val="0"/>
              </a:spcAft>
              <a:buChar char="–"/>
              <a:defRPr sz="2800">
                <a:solidFill>
                  <a:schemeClr val="tx1"/>
                </a:solidFill>
                <a:latin typeface="+mn-lt"/>
              </a:defRPr>
            </a:lvl4pPr>
            <a:lvl5pPr marL="2879725" indent="-319088" algn="l" defTabSz="1279525" rtl="0" eaLnBrk="0" fontAlgn="base" hangingPunct="0">
              <a:spcBef>
                <a:spcPct val="20000"/>
              </a:spcBef>
              <a:spcAft>
                <a:spcPct val="0"/>
              </a:spcAft>
              <a:buChar char="»"/>
              <a:defRPr sz="2800">
                <a:solidFill>
                  <a:schemeClr val="tx1"/>
                </a:solidFill>
                <a:latin typeface="+mn-lt"/>
              </a:defRPr>
            </a:lvl5pPr>
            <a:lvl6pPr marL="3336925" indent="-319088" algn="l" defTabSz="1279525" rtl="0" fontAlgn="base">
              <a:spcBef>
                <a:spcPct val="20000"/>
              </a:spcBef>
              <a:spcAft>
                <a:spcPct val="0"/>
              </a:spcAft>
              <a:buChar char="»"/>
              <a:defRPr sz="2800">
                <a:solidFill>
                  <a:schemeClr val="tx1"/>
                </a:solidFill>
                <a:latin typeface="+mn-lt"/>
              </a:defRPr>
            </a:lvl6pPr>
            <a:lvl7pPr marL="3794125" indent="-319088" algn="l" defTabSz="1279525" rtl="0" fontAlgn="base">
              <a:spcBef>
                <a:spcPct val="20000"/>
              </a:spcBef>
              <a:spcAft>
                <a:spcPct val="0"/>
              </a:spcAft>
              <a:buChar char="»"/>
              <a:defRPr sz="2800">
                <a:solidFill>
                  <a:schemeClr val="tx1"/>
                </a:solidFill>
                <a:latin typeface="+mn-lt"/>
              </a:defRPr>
            </a:lvl7pPr>
            <a:lvl8pPr marL="4251325" indent="-319088" algn="l" defTabSz="1279525" rtl="0" fontAlgn="base">
              <a:spcBef>
                <a:spcPct val="20000"/>
              </a:spcBef>
              <a:spcAft>
                <a:spcPct val="0"/>
              </a:spcAft>
              <a:buChar char="»"/>
              <a:defRPr sz="2800">
                <a:solidFill>
                  <a:schemeClr val="tx1"/>
                </a:solidFill>
                <a:latin typeface="+mn-lt"/>
              </a:defRPr>
            </a:lvl8pPr>
            <a:lvl9pPr marL="4708525" indent="-319088" algn="l" defTabSz="1279525" rtl="0" fontAlgn="base">
              <a:spcBef>
                <a:spcPct val="20000"/>
              </a:spcBef>
              <a:spcAft>
                <a:spcPct val="0"/>
              </a:spcAft>
              <a:buChar char="»"/>
              <a:defRPr sz="2800">
                <a:solidFill>
                  <a:schemeClr val="tx1"/>
                </a:solidFill>
                <a:latin typeface="+mn-lt"/>
              </a:defRPr>
            </a:lvl9pPr>
          </a:lstStyle>
          <a:p>
            <a:pPr marL="0" indent="0" eaLnBrk="1" hangingPunct="1">
              <a:buFontTx/>
              <a:buNone/>
              <a:defRPr/>
            </a:pPr>
            <a:r>
              <a:rPr lang="fr-FR" altLang="fr-FR" sz="1000" u="sng" kern="0" dirty="0">
                <a:cs typeface="Arial" panose="020B0604020202020204" pitchFamily="34" charset="0"/>
              </a:rPr>
              <a:t>Maitre d’ouvrage :</a:t>
            </a:r>
            <a:r>
              <a:rPr lang="fr-FR" altLang="fr-FR" sz="1000" kern="0" dirty="0">
                <a:cs typeface="Arial" panose="020B0604020202020204" pitchFamily="34" charset="0"/>
              </a:rPr>
              <a:t> </a:t>
            </a:r>
          </a:p>
          <a:p>
            <a:pPr eaLnBrk="1" hangingPunct="1">
              <a:defRPr/>
            </a:pPr>
            <a:endParaRPr lang="fr-FR" altLang="fr-FR" sz="1000" i="1" kern="0" dirty="0">
              <a:cs typeface="Arial" panose="020B0604020202020204" pitchFamily="34" charset="0"/>
            </a:endParaRPr>
          </a:p>
          <a:p>
            <a:pPr marL="0" lvl="0" indent="0" eaLnBrk="1" hangingPunct="1">
              <a:buNone/>
              <a:defRPr/>
            </a:pPr>
            <a:r>
              <a:rPr lang="fr-FR" altLang="fr-FR" sz="1000" u="sng" kern="0" dirty="0">
                <a:solidFill>
                  <a:srgbClr val="000000"/>
                </a:solidFill>
                <a:cs typeface="Arial" panose="020B0604020202020204" pitchFamily="34" charset="0"/>
              </a:rPr>
              <a:t>Nature du marché :</a:t>
            </a:r>
          </a:p>
          <a:p>
            <a:pPr marL="0" lvl="0" indent="0" eaLnBrk="1" hangingPunct="1">
              <a:buNone/>
              <a:defRPr/>
            </a:pPr>
            <a:r>
              <a:rPr lang="fr-FR" altLang="fr-FR" sz="800" i="1" kern="0" dirty="0">
                <a:solidFill>
                  <a:srgbClr val="000000"/>
                </a:solidFill>
                <a:cs typeface="Arial" panose="020B0604020202020204" pitchFamily="34" charset="0"/>
              </a:rPr>
              <a:t>Préciser MGP, CR, CREM ou Loi MOP </a:t>
            </a:r>
          </a:p>
          <a:p>
            <a:pPr marL="0" lvl="0" indent="0" eaLnBrk="1" hangingPunct="1">
              <a:buNone/>
              <a:defRPr/>
            </a:pPr>
            <a:endParaRPr lang="fr-FR" altLang="fr-FR" sz="800" i="1" kern="0" dirty="0">
              <a:solidFill>
                <a:srgbClr val="000000"/>
              </a:solidFill>
              <a:cs typeface="Arial" panose="020B0604020202020204" pitchFamily="34" charset="0"/>
            </a:endParaRPr>
          </a:p>
          <a:p>
            <a:pPr marL="0" indent="0" eaLnBrk="1" hangingPunct="1">
              <a:buFontTx/>
              <a:buNone/>
              <a:defRPr/>
            </a:pPr>
            <a:endParaRPr lang="fr-FR" altLang="fr-FR" sz="1000" u="sng" kern="0" dirty="0">
              <a:cs typeface="Arial" panose="020B0604020202020204" pitchFamily="34" charset="0"/>
            </a:endParaRPr>
          </a:p>
          <a:p>
            <a:pPr marL="0" indent="0" eaLnBrk="1" hangingPunct="1">
              <a:buNone/>
              <a:defRPr/>
            </a:pPr>
            <a:r>
              <a:rPr lang="fr-FR" altLang="fr-FR" sz="1000" u="sng" kern="0" dirty="0">
                <a:solidFill>
                  <a:srgbClr val="000000"/>
                </a:solidFill>
                <a:cs typeface="Arial" panose="020B0604020202020204" pitchFamily="34" charset="0"/>
              </a:rPr>
              <a:t>Nature des travaux : </a:t>
            </a: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Date de livraison ou stade d’avancement : </a:t>
            </a: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Montant des travaux  en M€ HT</a:t>
            </a:r>
            <a:r>
              <a:rPr lang="fr-FR" altLang="fr-FR" sz="1000" kern="0" dirty="0">
                <a:cs typeface="Arial" panose="020B0604020202020204" pitchFamily="34" charset="0"/>
              </a:rPr>
              <a:t>: </a:t>
            </a: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None/>
              <a:defRPr/>
            </a:pPr>
            <a:r>
              <a:rPr lang="fr-FR" altLang="fr-FR" sz="1000" u="sng" kern="0" dirty="0">
                <a:cs typeface="Arial" panose="020B0604020202020204" pitchFamily="34" charset="0"/>
              </a:rPr>
              <a:t>Durée des travaux en mois :</a:t>
            </a: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Surface créée ou rénovée:</a:t>
            </a:r>
            <a:r>
              <a:rPr lang="fr-FR" altLang="fr-FR" sz="1000" kern="0" dirty="0">
                <a:cs typeface="Arial" panose="020B0604020202020204" pitchFamily="34" charset="0"/>
              </a:rPr>
              <a:t> m²</a:t>
            </a: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Spécificités de l’opération </a:t>
            </a:r>
            <a:r>
              <a:rPr lang="fr-FR" altLang="fr-FR" sz="1000" kern="0" dirty="0">
                <a:cs typeface="Arial" panose="020B0604020202020204" pitchFamily="34" charset="0"/>
              </a:rPr>
              <a:t>: </a:t>
            </a: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Performances environnementales</a:t>
            </a:r>
            <a:r>
              <a:rPr lang="fr-FR" altLang="fr-FR" sz="1000" i="1" kern="0" dirty="0">
                <a:cs typeface="Arial" panose="020B0604020202020204" pitchFamily="34" charset="0"/>
              </a:rPr>
              <a:t>:</a:t>
            </a:r>
            <a:r>
              <a:rPr lang="fr-FR" altLang="fr-FR" sz="1000" kern="0" dirty="0">
                <a:cs typeface="Arial" panose="020B0604020202020204" pitchFamily="34" charset="0"/>
              </a:rPr>
              <a:t> </a:t>
            </a:r>
          </a:p>
          <a:p>
            <a:pPr eaLnBrk="1" hangingPunct="1">
              <a:defRPr/>
            </a:pPr>
            <a:endParaRPr lang="fr-FR" altLang="fr-FR" sz="1000" kern="0" dirty="0">
              <a:cs typeface="Arial" panose="020B0604020202020204" pitchFamily="34" charset="0"/>
            </a:endParaRPr>
          </a:p>
          <a:p>
            <a:pPr marL="0" indent="0" eaLnBrk="1" hangingPunct="1">
              <a:buNone/>
              <a:defRPr/>
            </a:pPr>
            <a:endParaRPr lang="fr-FR" altLang="fr-FR" sz="1000" kern="0" dirty="0">
              <a:cs typeface="Arial" panose="020B0604020202020204" pitchFamily="34" charset="0"/>
            </a:endParaRPr>
          </a:p>
        </p:txBody>
      </p:sp>
      <p:sp>
        <p:nvSpPr>
          <p:cNvPr id="13" name="ZoneTexte 12">
            <a:extLst>
              <a:ext uri="{FF2B5EF4-FFF2-40B4-BE49-F238E27FC236}">
                <a16:creationId xmlns:a16="http://schemas.microsoft.com/office/drawing/2014/main" id="{1F8631C2-F164-6962-FF81-23091C7FEE10}"/>
              </a:ext>
            </a:extLst>
          </p:cNvPr>
          <p:cNvSpPr txBox="1"/>
          <p:nvPr/>
        </p:nvSpPr>
        <p:spPr>
          <a:xfrm>
            <a:off x="10937875" y="854075"/>
            <a:ext cx="1754188" cy="369888"/>
          </a:xfrm>
          <a:prstGeom prst="rect">
            <a:avLst/>
          </a:prstGeom>
          <a:noFill/>
        </p:spPr>
        <p:txBody>
          <a:bodyPr>
            <a:spAutoFit/>
          </a:bodyPr>
          <a:lstStyle/>
          <a:p>
            <a:pPr algn="r">
              <a:defRPr/>
            </a:pPr>
            <a:r>
              <a:rPr lang="fr-FR" altLang="fr-FR" sz="1800" b="1" dirty="0">
                <a:latin typeface="+mj-lt"/>
                <a:cs typeface="Arial" panose="020B0604020202020204" pitchFamily="34" charset="0"/>
              </a:rPr>
              <a:t>Référence n°2</a:t>
            </a:r>
            <a:endParaRPr lang="fr-FR" sz="1800" dirty="0">
              <a:latin typeface="+mj-lt"/>
            </a:endParaRPr>
          </a:p>
        </p:txBody>
      </p:sp>
      <p:sp>
        <p:nvSpPr>
          <p:cNvPr id="3079" name="Rectangle 13">
            <a:extLst>
              <a:ext uri="{FF2B5EF4-FFF2-40B4-BE49-F238E27FC236}">
                <a16:creationId xmlns:a16="http://schemas.microsoft.com/office/drawing/2014/main" id="{AFF55011-4611-0557-AAB9-9D37F761DED4}"/>
              </a:ext>
            </a:extLst>
          </p:cNvPr>
          <p:cNvSpPr>
            <a:spLocks noChangeArrowheads="1"/>
          </p:cNvSpPr>
          <p:nvPr/>
        </p:nvSpPr>
        <p:spPr bwMode="auto">
          <a:xfrm>
            <a:off x="3556000" y="1589088"/>
            <a:ext cx="9136063" cy="76914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4500">
                <a:solidFill>
                  <a:schemeClr val="tx1"/>
                </a:solidFill>
                <a:latin typeface="Arial" panose="020B0604020202020204" pitchFamily="34" charset="0"/>
              </a:defRPr>
            </a:lvl1pPr>
            <a:lvl2pPr marL="742950" indent="-285750">
              <a:spcBef>
                <a:spcPct val="20000"/>
              </a:spcBef>
              <a:buChar char="–"/>
              <a:defRPr sz="3900">
                <a:solidFill>
                  <a:schemeClr val="tx1"/>
                </a:solidFill>
                <a:latin typeface="Arial" panose="020B0604020202020204" pitchFamily="34" charset="0"/>
              </a:defRPr>
            </a:lvl2pPr>
            <a:lvl3pPr marL="1143000" indent="-228600">
              <a:spcBef>
                <a:spcPct val="20000"/>
              </a:spcBef>
              <a:buChar char="•"/>
              <a:defRPr sz="3400">
                <a:solidFill>
                  <a:schemeClr val="tx1"/>
                </a:solidFill>
                <a:latin typeface="Arial" panose="020B0604020202020204" pitchFamily="34" charset="0"/>
              </a:defRPr>
            </a:lvl3pPr>
            <a:lvl4pPr marL="1600200" indent="-228600">
              <a:spcBef>
                <a:spcPct val="20000"/>
              </a:spcBef>
              <a:buChar char="–"/>
              <a:defRPr sz="2800">
                <a:solidFill>
                  <a:schemeClr val="tx1"/>
                </a:solidFill>
                <a:latin typeface="Arial" panose="020B0604020202020204" pitchFamily="34" charset="0"/>
              </a:defRPr>
            </a:lvl4pPr>
            <a:lvl5pPr marL="2057400" indent="-228600">
              <a:spcBef>
                <a:spcPct val="20000"/>
              </a:spcBef>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800">
                <a:solidFill>
                  <a:schemeClr val="tx1"/>
                </a:solidFill>
                <a:latin typeface="Arial" panose="020B0604020202020204" pitchFamily="34" charset="0"/>
              </a:defRPr>
            </a:lvl9pPr>
          </a:lstStyle>
          <a:p>
            <a:pPr eaLnBrk="1" hangingPunct="1">
              <a:spcBef>
                <a:spcPct val="0"/>
              </a:spcBef>
              <a:buFontTx/>
              <a:buNone/>
            </a:pPr>
            <a:endParaRPr lang="fr-FR" altLang="fr-FR" sz="2500">
              <a:latin typeface="Garamond" panose="02020404030301010803" pitchFamily="18" charset="0"/>
            </a:endParaRPr>
          </a:p>
        </p:txBody>
      </p:sp>
      <p:sp>
        <p:nvSpPr>
          <p:cNvPr id="15" name="Rectangle 14">
            <a:extLst>
              <a:ext uri="{FF2B5EF4-FFF2-40B4-BE49-F238E27FC236}">
                <a16:creationId xmlns:a16="http://schemas.microsoft.com/office/drawing/2014/main" id="{959978C3-5FE0-AA7C-C16C-22562D5FE17E}"/>
              </a:ext>
            </a:extLst>
          </p:cNvPr>
          <p:cNvSpPr>
            <a:spLocks noChangeArrowheads="1"/>
          </p:cNvSpPr>
          <p:nvPr/>
        </p:nvSpPr>
        <p:spPr bwMode="auto">
          <a:xfrm>
            <a:off x="4756150" y="2065338"/>
            <a:ext cx="7935913" cy="647700"/>
          </a:xfrm>
          <a:prstGeom prst="rect">
            <a:avLst/>
          </a:prstGeom>
          <a:noFill/>
          <a:ln>
            <a:noFill/>
          </a:ln>
        </p:spPr>
        <p:txBody>
          <a:bodyPr>
            <a:spAutoFit/>
          </a:bodyPr>
          <a:lstStyle>
            <a:lvl1pPr defTabSz="1279525">
              <a:spcBef>
                <a:spcPct val="20000"/>
              </a:spcBef>
              <a:buChar char="•"/>
              <a:defRPr sz="4500">
                <a:solidFill>
                  <a:schemeClr val="tx1"/>
                </a:solidFill>
                <a:latin typeface="Arial" panose="020B0604020202020204" pitchFamily="34" charset="0"/>
              </a:defRPr>
            </a:lvl1pPr>
            <a:lvl2pPr marL="742950" indent="-285750" defTabSz="1279525">
              <a:spcBef>
                <a:spcPct val="20000"/>
              </a:spcBef>
              <a:buChar char="–"/>
              <a:defRPr sz="3900">
                <a:solidFill>
                  <a:schemeClr val="tx1"/>
                </a:solidFill>
                <a:latin typeface="Arial" panose="020B0604020202020204" pitchFamily="34" charset="0"/>
              </a:defRPr>
            </a:lvl2pPr>
            <a:lvl3pPr marL="1143000" indent="-228600" defTabSz="1279525">
              <a:spcBef>
                <a:spcPct val="20000"/>
              </a:spcBef>
              <a:buChar char="•"/>
              <a:defRPr sz="3400">
                <a:solidFill>
                  <a:schemeClr val="tx1"/>
                </a:solidFill>
                <a:latin typeface="Arial" panose="020B0604020202020204" pitchFamily="34" charset="0"/>
              </a:defRPr>
            </a:lvl3pPr>
            <a:lvl4pPr marL="1600200" indent="-228600" defTabSz="1279525">
              <a:spcBef>
                <a:spcPct val="20000"/>
              </a:spcBef>
              <a:buChar char="–"/>
              <a:defRPr sz="2800">
                <a:solidFill>
                  <a:schemeClr val="tx1"/>
                </a:solidFill>
                <a:latin typeface="Arial" panose="020B0604020202020204" pitchFamily="34" charset="0"/>
              </a:defRPr>
            </a:lvl4pPr>
            <a:lvl5pPr marL="2057400" indent="-228600" defTabSz="1279525">
              <a:spcBef>
                <a:spcPct val="20000"/>
              </a:spcBef>
              <a:buChar char="»"/>
              <a:defRPr sz="2800">
                <a:solidFill>
                  <a:schemeClr val="tx1"/>
                </a:solidFill>
                <a:latin typeface="Arial" panose="020B0604020202020204" pitchFamily="34" charset="0"/>
              </a:defRPr>
            </a:lvl5pPr>
            <a:lvl6pPr marL="25146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6pPr>
            <a:lvl7pPr marL="29718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7pPr>
            <a:lvl8pPr marL="34290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8pPr>
            <a:lvl9pPr marL="38862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9pPr>
          </a:lstStyle>
          <a:p>
            <a:pPr algn="r" eaLnBrk="1" hangingPunct="1">
              <a:spcBef>
                <a:spcPct val="0"/>
              </a:spcBef>
              <a:buFontTx/>
              <a:buNone/>
              <a:defRPr/>
            </a:pPr>
            <a:r>
              <a:rPr lang="fr-FR" altLang="fr-FR" sz="1200" i="1" dirty="0">
                <a:latin typeface="+mj-lt"/>
              </a:rPr>
              <a:t>Les photos visent à illustrer l’esthétique générale de la construction, la qualité de l'ambiance intérieure et la qualité de l’intégration du projet dans son environnement. Pour la bonne compréhension de ce document, le maître d’ouvrage souhaite 4 photos maximum dans ce cadre</a:t>
            </a:r>
          </a:p>
        </p:txBody>
      </p:sp>
      <p:sp>
        <p:nvSpPr>
          <p:cNvPr id="9" name="ZoneTexte 8">
            <a:extLst>
              <a:ext uri="{FF2B5EF4-FFF2-40B4-BE49-F238E27FC236}">
                <a16:creationId xmlns:a16="http://schemas.microsoft.com/office/drawing/2014/main" id="{619897A0-CFB8-61EC-D89A-BC847C0947A1}"/>
              </a:ext>
            </a:extLst>
          </p:cNvPr>
          <p:cNvSpPr txBox="1"/>
          <p:nvPr/>
        </p:nvSpPr>
        <p:spPr>
          <a:xfrm>
            <a:off x="107950" y="883600"/>
            <a:ext cx="10829925" cy="584775"/>
          </a:xfrm>
          <a:prstGeom prst="rect">
            <a:avLst/>
          </a:prstGeom>
          <a:noFill/>
          <a:ln>
            <a:solidFill>
              <a:schemeClr val="tx1"/>
            </a:solidFill>
          </a:ln>
        </p:spPr>
        <p:txBody>
          <a:bodyPr wrap="square">
            <a:spAutoFit/>
          </a:bodyPr>
          <a:lstStyle/>
          <a:p>
            <a:pPr>
              <a:defRPr/>
            </a:pPr>
            <a:r>
              <a:rPr lang="fr-FR" altLang="fr-FR" sz="1600" b="1" dirty="0">
                <a:latin typeface="+mj-lt"/>
                <a:cs typeface="Arial" panose="020B0604020202020204" pitchFamily="34" charset="0"/>
              </a:rPr>
              <a:t>Conception-construction-aménagement pour la réhabilitation des secteurs détentions adultes à la Maison d'arrêt de Grenoble-Varces </a:t>
            </a:r>
          </a:p>
        </p:txBody>
      </p:sp>
      <p:sp>
        <p:nvSpPr>
          <p:cNvPr id="2" name="Google Shape;112;p3">
            <a:extLst>
              <a:ext uri="{FF2B5EF4-FFF2-40B4-BE49-F238E27FC236}">
                <a16:creationId xmlns:a16="http://schemas.microsoft.com/office/drawing/2014/main" id="{4CA3EC66-2FE2-FE04-D744-CB8C95412D04}"/>
              </a:ext>
            </a:extLst>
          </p:cNvPr>
          <p:cNvSpPr>
            <a:spLocks noChangeArrowheads="1"/>
          </p:cNvSpPr>
          <p:nvPr/>
        </p:nvSpPr>
        <p:spPr bwMode="auto">
          <a:xfrm>
            <a:off x="107950" y="120650"/>
            <a:ext cx="3340100" cy="644525"/>
          </a:xfrm>
          <a:prstGeom prst="rect">
            <a:avLst/>
          </a:prstGeom>
          <a:solidFill>
            <a:srgbClr val="FF3F3F"/>
          </a:solidFill>
          <a:ln>
            <a:noFill/>
          </a:ln>
        </p:spPr>
        <p:txBody>
          <a:bodyPr lIns="91425" tIns="45700" rIns="91425" bIns="45700" anchor="ctr"/>
          <a:lstStyle>
            <a:lvl1pPr>
              <a:defRPr sz="2500">
                <a:solidFill>
                  <a:schemeClr val="tx1"/>
                </a:solidFill>
                <a:latin typeface="Garamond" panose="02020404030301010803" pitchFamily="18" charset="0"/>
              </a:defRPr>
            </a:lvl1pPr>
            <a:lvl2pPr marL="742950" indent="-285750">
              <a:defRPr sz="2500">
                <a:solidFill>
                  <a:schemeClr val="tx1"/>
                </a:solidFill>
                <a:latin typeface="Garamond" panose="02020404030301010803" pitchFamily="18" charset="0"/>
              </a:defRPr>
            </a:lvl2pPr>
            <a:lvl3pPr marL="1143000" indent="-228600">
              <a:defRPr sz="2500">
                <a:solidFill>
                  <a:schemeClr val="tx1"/>
                </a:solidFill>
                <a:latin typeface="Garamond" panose="02020404030301010803" pitchFamily="18" charset="0"/>
              </a:defRPr>
            </a:lvl3pPr>
            <a:lvl4pPr marL="1600200" indent="-228600">
              <a:defRPr sz="2500">
                <a:solidFill>
                  <a:schemeClr val="tx1"/>
                </a:solidFill>
                <a:latin typeface="Garamond" panose="02020404030301010803" pitchFamily="18" charset="0"/>
              </a:defRPr>
            </a:lvl4pPr>
            <a:lvl5pPr marL="2057400" indent="-228600">
              <a:defRPr sz="2500">
                <a:solidFill>
                  <a:schemeClr val="tx1"/>
                </a:solidFill>
                <a:latin typeface="Garamond" panose="02020404030301010803" pitchFamily="18" charset="0"/>
              </a:defRPr>
            </a:lvl5pPr>
            <a:lvl6pPr marL="2514600" indent="-228600" eaLnBrk="0" fontAlgn="base" hangingPunct="0">
              <a:spcBef>
                <a:spcPct val="0"/>
              </a:spcBef>
              <a:spcAft>
                <a:spcPct val="0"/>
              </a:spcAft>
              <a:defRPr sz="2500">
                <a:solidFill>
                  <a:schemeClr val="tx1"/>
                </a:solidFill>
                <a:latin typeface="Garamond" panose="02020404030301010803" pitchFamily="18" charset="0"/>
              </a:defRPr>
            </a:lvl6pPr>
            <a:lvl7pPr marL="2971800" indent="-228600" eaLnBrk="0" fontAlgn="base" hangingPunct="0">
              <a:spcBef>
                <a:spcPct val="0"/>
              </a:spcBef>
              <a:spcAft>
                <a:spcPct val="0"/>
              </a:spcAft>
              <a:defRPr sz="2500">
                <a:solidFill>
                  <a:schemeClr val="tx1"/>
                </a:solidFill>
                <a:latin typeface="Garamond" panose="02020404030301010803" pitchFamily="18" charset="0"/>
              </a:defRPr>
            </a:lvl7pPr>
            <a:lvl8pPr marL="3429000" indent="-228600" eaLnBrk="0" fontAlgn="base" hangingPunct="0">
              <a:spcBef>
                <a:spcPct val="0"/>
              </a:spcBef>
              <a:spcAft>
                <a:spcPct val="0"/>
              </a:spcAft>
              <a:defRPr sz="2500">
                <a:solidFill>
                  <a:schemeClr val="tx1"/>
                </a:solidFill>
                <a:latin typeface="Garamond" panose="02020404030301010803" pitchFamily="18" charset="0"/>
              </a:defRPr>
            </a:lvl8pPr>
            <a:lvl9pPr marL="3886200" indent="-228600" eaLnBrk="0" fontAlgn="base" hangingPunct="0">
              <a:spcBef>
                <a:spcPct val="0"/>
              </a:spcBef>
              <a:spcAft>
                <a:spcPct val="0"/>
              </a:spcAft>
              <a:defRPr sz="2500">
                <a:solidFill>
                  <a:schemeClr val="tx1"/>
                </a:solidFill>
                <a:latin typeface="Garamond" panose="02020404030301010803" pitchFamily="18" charset="0"/>
              </a:defRPr>
            </a:lvl9pPr>
          </a:lstStyle>
          <a:p>
            <a:pPr algn="ctr"/>
            <a:r>
              <a:rPr lang="fr-FR" altLang="fr-FR"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CANDIDAT </a:t>
            </a:r>
            <a:r>
              <a:rPr lang="fr-FR" altLang="fr-FR" b="1" dirty="0" err="1">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N°</a:t>
            </a:r>
            <a:r>
              <a:rPr lang="fr-FR" altLang="fr-FR" sz="800" b="1" i="1" dirty="0" err="1">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renseigné</a:t>
            </a:r>
            <a:r>
              <a:rPr lang="fr-FR" altLang="fr-FR" sz="800" b="1" i="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 par MOA</a:t>
            </a:r>
          </a:p>
          <a:p>
            <a:pPr algn="ctr"/>
            <a:r>
              <a:rPr lang="fr-FR" altLang="fr-FR" sz="1200"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NOM ENTREPRISE GENERALE</a:t>
            </a:r>
            <a:endParaRPr lang="fr-FR" altLang="fr-FR" sz="2000"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endParaRPr>
          </a:p>
        </p:txBody>
      </p:sp>
      <p:sp>
        <p:nvSpPr>
          <p:cNvPr id="3" name="Google Shape;112;p3">
            <a:extLst>
              <a:ext uri="{FF2B5EF4-FFF2-40B4-BE49-F238E27FC236}">
                <a16:creationId xmlns:a16="http://schemas.microsoft.com/office/drawing/2014/main" id="{A8E16BF1-B09C-1CFF-1DFE-23F42CA2EE5E}"/>
              </a:ext>
            </a:extLst>
          </p:cNvPr>
          <p:cNvSpPr>
            <a:spLocks noChangeArrowheads="1"/>
          </p:cNvSpPr>
          <p:nvPr/>
        </p:nvSpPr>
        <p:spPr bwMode="auto">
          <a:xfrm>
            <a:off x="3556000" y="120650"/>
            <a:ext cx="9136063" cy="644525"/>
          </a:xfrm>
          <a:prstGeom prst="rect">
            <a:avLst/>
          </a:prstGeom>
          <a:solidFill>
            <a:srgbClr val="FF3F3F"/>
          </a:solidFill>
          <a:ln>
            <a:noFill/>
          </a:ln>
        </p:spPr>
        <p:txBody>
          <a:bodyPr lIns="91425" tIns="45700" rIns="91425" bIns="45700" anchor="ctr"/>
          <a:lstStyle>
            <a:lvl1pPr>
              <a:defRPr sz="2500">
                <a:solidFill>
                  <a:schemeClr val="tx1"/>
                </a:solidFill>
                <a:latin typeface="Garamond" panose="02020404030301010803" pitchFamily="18" charset="0"/>
              </a:defRPr>
            </a:lvl1pPr>
            <a:lvl2pPr marL="742950" indent="-285750">
              <a:defRPr sz="2500">
                <a:solidFill>
                  <a:schemeClr val="tx1"/>
                </a:solidFill>
                <a:latin typeface="Garamond" panose="02020404030301010803" pitchFamily="18" charset="0"/>
              </a:defRPr>
            </a:lvl2pPr>
            <a:lvl3pPr marL="1143000" indent="-228600">
              <a:defRPr sz="2500">
                <a:solidFill>
                  <a:schemeClr val="tx1"/>
                </a:solidFill>
                <a:latin typeface="Garamond" panose="02020404030301010803" pitchFamily="18" charset="0"/>
              </a:defRPr>
            </a:lvl3pPr>
            <a:lvl4pPr marL="1600200" indent="-228600">
              <a:defRPr sz="2500">
                <a:solidFill>
                  <a:schemeClr val="tx1"/>
                </a:solidFill>
                <a:latin typeface="Garamond" panose="02020404030301010803" pitchFamily="18" charset="0"/>
              </a:defRPr>
            </a:lvl4pPr>
            <a:lvl5pPr marL="2057400" indent="-228600">
              <a:defRPr sz="2500">
                <a:solidFill>
                  <a:schemeClr val="tx1"/>
                </a:solidFill>
                <a:latin typeface="Garamond" panose="02020404030301010803" pitchFamily="18" charset="0"/>
              </a:defRPr>
            </a:lvl5pPr>
            <a:lvl6pPr marL="2514600" indent="-228600" eaLnBrk="0" fontAlgn="base" hangingPunct="0">
              <a:spcBef>
                <a:spcPct val="0"/>
              </a:spcBef>
              <a:spcAft>
                <a:spcPct val="0"/>
              </a:spcAft>
              <a:defRPr sz="2500">
                <a:solidFill>
                  <a:schemeClr val="tx1"/>
                </a:solidFill>
                <a:latin typeface="Garamond" panose="02020404030301010803" pitchFamily="18" charset="0"/>
              </a:defRPr>
            </a:lvl6pPr>
            <a:lvl7pPr marL="2971800" indent="-228600" eaLnBrk="0" fontAlgn="base" hangingPunct="0">
              <a:spcBef>
                <a:spcPct val="0"/>
              </a:spcBef>
              <a:spcAft>
                <a:spcPct val="0"/>
              </a:spcAft>
              <a:defRPr sz="2500">
                <a:solidFill>
                  <a:schemeClr val="tx1"/>
                </a:solidFill>
                <a:latin typeface="Garamond" panose="02020404030301010803" pitchFamily="18" charset="0"/>
              </a:defRPr>
            </a:lvl7pPr>
            <a:lvl8pPr marL="3429000" indent="-228600" eaLnBrk="0" fontAlgn="base" hangingPunct="0">
              <a:spcBef>
                <a:spcPct val="0"/>
              </a:spcBef>
              <a:spcAft>
                <a:spcPct val="0"/>
              </a:spcAft>
              <a:defRPr sz="2500">
                <a:solidFill>
                  <a:schemeClr val="tx1"/>
                </a:solidFill>
                <a:latin typeface="Garamond" panose="02020404030301010803" pitchFamily="18" charset="0"/>
              </a:defRPr>
            </a:lvl8pPr>
            <a:lvl9pPr marL="3886200" indent="-228600" eaLnBrk="0" fontAlgn="base" hangingPunct="0">
              <a:spcBef>
                <a:spcPct val="0"/>
              </a:spcBef>
              <a:spcAft>
                <a:spcPct val="0"/>
              </a:spcAft>
              <a:defRPr sz="2500">
                <a:solidFill>
                  <a:schemeClr val="tx1"/>
                </a:solidFill>
                <a:latin typeface="Garamond" panose="02020404030301010803" pitchFamily="18" charset="0"/>
              </a:defRPr>
            </a:lvl9pPr>
          </a:lstStyle>
          <a:p>
            <a:pPr algn="ctr"/>
            <a:r>
              <a:rPr lang="fr-FR" altLang="fr-FR"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NOM ARCHITECTE</a:t>
            </a:r>
          </a:p>
        </p:txBody>
      </p:sp>
    </p:spTree>
    <p:extLst>
      <p:ext uri="{BB962C8B-B14F-4D97-AF65-F5344CB8AC3E}">
        <p14:creationId xmlns:p14="http://schemas.microsoft.com/office/powerpoint/2010/main" val="2186016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7191F2-5D6A-9663-A4F9-4F24D6FE05C6}"/>
            </a:ext>
          </a:extLst>
        </p:cNvPr>
        <p:cNvGrpSpPr/>
        <p:nvPr/>
      </p:nvGrpSpPr>
      <p:grpSpPr>
        <a:xfrm>
          <a:off x="0" y="0"/>
          <a:ext cx="0" cy="0"/>
          <a:chOff x="0" y="0"/>
          <a:chExt cx="0" cy="0"/>
        </a:xfrm>
      </p:grpSpPr>
      <p:sp>
        <p:nvSpPr>
          <p:cNvPr id="3074" name="ZoneTexte 6">
            <a:extLst>
              <a:ext uri="{FF2B5EF4-FFF2-40B4-BE49-F238E27FC236}">
                <a16:creationId xmlns:a16="http://schemas.microsoft.com/office/drawing/2014/main" id="{55DB0F92-03DD-9DD6-FD48-F9E6037F6719}"/>
              </a:ext>
            </a:extLst>
          </p:cNvPr>
          <p:cNvSpPr txBox="1">
            <a:spLocks noChangeArrowheads="1"/>
          </p:cNvSpPr>
          <p:nvPr/>
        </p:nvSpPr>
        <p:spPr bwMode="auto">
          <a:xfrm>
            <a:off x="0" y="188913"/>
            <a:ext cx="914400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4500">
                <a:solidFill>
                  <a:schemeClr val="tx1"/>
                </a:solidFill>
                <a:latin typeface="Arial" panose="020B0604020202020204" pitchFamily="34" charset="0"/>
              </a:defRPr>
            </a:lvl1pPr>
            <a:lvl2pPr marL="742950" indent="-285750">
              <a:spcBef>
                <a:spcPct val="20000"/>
              </a:spcBef>
              <a:buChar char="–"/>
              <a:defRPr sz="3900">
                <a:solidFill>
                  <a:schemeClr val="tx1"/>
                </a:solidFill>
                <a:latin typeface="Arial" panose="020B0604020202020204" pitchFamily="34" charset="0"/>
              </a:defRPr>
            </a:lvl2pPr>
            <a:lvl3pPr marL="1143000" indent="-228600">
              <a:spcBef>
                <a:spcPct val="20000"/>
              </a:spcBef>
              <a:buChar char="•"/>
              <a:defRPr sz="3400">
                <a:solidFill>
                  <a:schemeClr val="tx1"/>
                </a:solidFill>
                <a:latin typeface="Arial" panose="020B0604020202020204" pitchFamily="34" charset="0"/>
              </a:defRPr>
            </a:lvl3pPr>
            <a:lvl4pPr marL="1600200" indent="-228600">
              <a:spcBef>
                <a:spcPct val="20000"/>
              </a:spcBef>
              <a:buChar char="–"/>
              <a:defRPr sz="2800">
                <a:solidFill>
                  <a:schemeClr val="tx1"/>
                </a:solidFill>
                <a:latin typeface="Arial" panose="020B0604020202020204" pitchFamily="34" charset="0"/>
              </a:defRPr>
            </a:lvl4pPr>
            <a:lvl5pPr marL="2057400" indent="-228600">
              <a:spcBef>
                <a:spcPct val="20000"/>
              </a:spcBef>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800">
                <a:solidFill>
                  <a:schemeClr val="tx1"/>
                </a:solidFill>
                <a:latin typeface="Arial" panose="020B0604020202020204" pitchFamily="34" charset="0"/>
              </a:defRPr>
            </a:lvl9pPr>
          </a:lstStyle>
          <a:p>
            <a:pPr algn="ctr" eaLnBrk="1" hangingPunct="1">
              <a:lnSpc>
                <a:spcPct val="80000"/>
              </a:lnSpc>
              <a:buFontTx/>
              <a:buNone/>
            </a:pPr>
            <a:endParaRPr lang="fr-FR" altLang="fr-FR" sz="1400" b="1">
              <a:latin typeface="Calibri" panose="020F0502020204030204" pitchFamily="34" charset="0"/>
            </a:endParaRPr>
          </a:p>
        </p:txBody>
      </p:sp>
      <p:sp>
        <p:nvSpPr>
          <p:cNvPr id="12" name="Sous-titre 2">
            <a:extLst>
              <a:ext uri="{FF2B5EF4-FFF2-40B4-BE49-F238E27FC236}">
                <a16:creationId xmlns:a16="http://schemas.microsoft.com/office/drawing/2014/main" id="{02D971F1-D756-E4B2-1400-5F8F28C195B7}"/>
              </a:ext>
            </a:extLst>
          </p:cNvPr>
          <p:cNvSpPr txBox="1">
            <a:spLocks/>
          </p:cNvSpPr>
          <p:nvPr/>
        </p:nvSpPr>
        <p:spPr bwMode="auto">
          <a:xfrm>
            <a:off x="280120" y="1587944"/>
            <a:ext cx="3340100" cy="7691437"/>
          </a:xfrm>
          <a:prstGeom prst="rect">
            <a:avLst/>
          </a:prstGeom>
          <a:noFill/>
          <a:ln>
            <a:solidFill>
              <a:schemeClr val="tx1"/>
            </a:solidFill>
            <a:miter lim="800000"/>
            <a:headEnd/>
            <a:tailEnd/>
          </a:ln>
        </p:spPr>
        <p:txBody>
          <a:bodyPr lIns="128016" tIns="64008" rIns="128016" bIns="64008"/>
          <a:lstStyle>
            <a:lvl1pPr marL="479425" indent="-479425" algn="l" defTabSz="1279525" rtl="0" eaLnBrk="0" fontAlgn="base" hangingPunct="0">
              <a:spcBef>
                <a:spcPct val="20000"/>
              </a:spcBef>
              <a:spcAft>
                <a:spcPct val="0"/>
              </a:spcAft>
              <a:buChar char="•"/>
              <a:defRPr sz="4500">
                <a:solidFill>
                  <a:schemeClr val="tx1"/>
                </a:solidFill>
                <a:latin typeface="+mn-lt"/>
                <a:ea typeface="+mn-ea"/>
                <a:cs typeface="+mn-cs"/>
              </a:defRPr>
            </a:lvl1pPr>
            <a:lvl2pPr marL="1039813" indent="-400050" algn="l" defTabSz="1279525" rtl="0" eaLnBrk="0" fontAlgn="base" hangingPunct="0">
              <a:spcBef>
                <a:spcPct val="20000"/>
              </a:spcBef>
              <a:spcAft>
                <a:spcPct val="0"/>
              </a:spcAft>
              <a:buChar char="–"/>
              <a:defRPr sz="3900">
                <a:solidFill>
                  <a:schemeClr val="tx1"/>
                </a:solidFill>
                <a:latin typeface="+mn-lt"/>
              </a:defRPr>
            </a:lvl2pPr>
            <a:lvl3pPr marL="1600200" indent="-320675" algn="l" defTabSz="1279525" rtl="0" eaLnBrk="0" fontAlgn="base" hangingPunct="0">
              <a:spcBef>
                <a:spcPct val="20000"/>
              </a:spcBef>
              <a:spcAft>
                <a:spcPct val="0"/>
              </a:spcAft>
              <a:buChar char="•"/>
              <a:defRPr sz="3400">
                <a:solidFill>
                  <a:schemeClr val="tx1"/>
                </a:solidFill>
                <a:latin typeface="+mn-lt"/>
              </a:defRPr>
            </a:lvl3pPr>
            <a:lvl4pPr marL="2239963" indent="-319088" algn="l" defTabSz="1279525" rtl="0" eaLnBrk="0" fontAlgn="base" hangingPunct="0">
              <a:spcBef>
                <a:spcPct val="20000"/>
              </a:spcBef>
              <a:spcAft>
                <a:spcPct val="0"/>
              </a:spcAft>
              <a:buChar char="–"/>
              <a:defRPr sz="2800">
                <a:solidFill>
                  <a:schemeClr val="tx1"/>
                </a:solidFill>
                <a:latin typeface="+mn-lt"/>
              </a:defRPr>
            </a:lvl4pPr>
            <a:lvl5pPr marL="2879725" indent="-319088" algn="l" defTabSz="1279525" rtl="0" eaLnBrk="0" fontAlgn="base" hangingPunct="0">
              <a:spcBef>
                <a:spcPct val="20000"/>
              </a:spcBef>
              <a:spcAft>
                <a:spcPct val="0"/>
              </a:spcAft>
              <a:buChar char="»"/>
              <a:defRPr sz="2800">
                <a:solidFill>
                  <a:schemeClr val="tx1"/>
                </a:solidFill>
                <a:latin typeface="+mn-lt"/>
              </a:defRPr>
            </a:lvl5pPr>
            <a:lvl6pPr marL="3336925" indent="-319088" algn="l" defTabSz="1279525" rtl="0" fontAlgn="base">
              <a:spcBef>
                <a:spcPct val="20000"/>
              </a:spcBef>
              <a:spcAft>
                <a:spcPct val="0"/>
              </a:spcAft>
              <a:buChar char="»"/>
              <a:defRPr sz="2800">
                <a:solidFill>
                  <a:schemeClr val="tx1"/>
                </a:solidFill>
                <a:latin typeface="+mn-lt"/>
              </a:defRPr>
            </a:lvl6pPr>
            <a:lvl7pPr marL="3794125" indent="-319088" algn="l" defTabSz="1279525" rtl="0" fontAlgn="base">
              <a:spcBef>
                <a:spcPct val="20000"/>
              </a:spcBef>
              <a:spcAft>
                <a:spcPct val="0"/>
              </a:spcAft>
              <a:buChar char="»"/>
              <a:defRPr sz="2800">
                <a:solidFill>
                  <a:schemeClr val="tx1"/>
                </a:solidFill>
                <a:latin typeface="+mn-lt"/>
              </a:defRPr>
            </a:lvl7pPr>
            <a:lvl8pPr marL="4251325" indent="-319088" algn="l" defTabSz="1279525" rtl="0" fontAlgn="base">
              <a:spcBef>
                <a:spcPct val="20000"/>
              </a:spcBef>
              <a:spcAft>
                <a:spcPct val="0"/>
              </a:spcAft>
              <a:buChar char="»"/>
              <a:defRPr sz="2800">
                <a:solidFill>
                  <a:schemeClr val="tx1"/>
                </a:solidFill>
                <a:latin typeface="+mn-lt"/>
              </a:defRPr>
            </a:lvl8pPr>
            <a:lvl9pPr marL="4708525" indent="-319088" algn="l" defTabSz="1279525" rtl="0" fontAlgn="base">
              <a:spcBef>
                <a:spcPct val="20000"/>
              </a:spcBef>
              <a:spcAft>
                <a:spcPct val="0"/>
              </a:spcAft>
              <a:buChar char="»"/>
              <a:defRPr sz="2800">
                <a:solidFill>
                  <a:schemeClr val="tx1"/>
                </a:solidFill>
                <a:latin typeface="+mn-lt"/>
              </a:defRPr>
            </a:lvl9pPr>
          </a:lstStyle>
          <a:p>
            <a:pPr marL="0" indent="0" eaLnBrk="1" hangingPunct="1">
              <a:buFontTx/>
              <a:buNone/>
              <a:defRPr/>
            </a:pPr>
            <a:r>
              <a:rPr lang="fr-FR" altLang="fr-FR" sz="1000" u="sng" kern="0" dirty="0">
                <a:cs typeface="Arial" panose="020B0604020202020204" pitchFamily="34" charset="0"/>
              </a:rPr>
              <a:t>Maitre d’ouvrage :</a:t>
            </a:r>
            <a:r>
              <a:rPr lang="fr-FR" altLang="fr-FR" sz="1000" kern="0" dirty="0">
                <a:cs typeface="Arial" panose="020B0604020202020204" pitchFamily="34" charset="0"/>
              </a:rPr>
              <a:t> </a:t>
            </a:r>
          </a:p>
          <a:p>
            <a:pPr eaLnBrk="1" hangingPunct="1">
              <a:defRPr/>
            </a:pPr>
            <a:endParaRPr lang="fr-FR" altLang="fr-FR" sz="1000" i="1" kern="0" dirty="0">
              <a:cs typeface="Arial" panose="020B0604020202020204" pitchFamily="34" charset="0"/>
            </a:endParaRPr>
          </a:p>
          <a:p>
            <a:pPr marL="0" lvl="0" indent="0" eaLnBrk="1" hangingPunct="1">
              <a:buNone/>
              <a:defRPr/>
            </a:pPr>
            <a:r>
              <a:rPr lang="fr-FR" altLang="fr-FR" sz="1000" u="sng" kern="0" dirty="0">
                <a:solidFill>
                  <a:srgbClr val="000000"/>
                </a:solidFill>
                <a:cs typeface="Arial" panose="020B0604020202020204" pitchFamily="34" charset="0"/>
              </a:rPr>
              <a:t>Nature du marché :</a:t>
            </a:r>
          </a:p>
          <a:p>
            <a:pPr marL="0" lvl="0" indent="0" eaLnBrk="1" hangingPunct="1">
              <a:buNone/>
              <a:defRPr/>
            </a:pPr>
            <a:r>
              <a:rPr lang="fr-FR" altLang="fr-FR" sz="800" i="1" kern="0" dirty="0">
                <a:solidFill>
                  <a:srgbClr val="000000"/>
                </a:solidFill>
                <a:cs typeface="Arial" panose="020B0604020202020204" pitchFamily="34" charset="0"/>
              </a:rPr>
              <a:t>Préciser MGP, CR, CREM ou Loi MOP </a:t>
            </a:r>
          </a:p>
          <a:p>
            <a:pPr marL="0" lvl="0" indent="0" eaLnBrk="1" hangingPunct="1">
              <a:buNone/>
              <a:defRPr/>
            </a:pPr>
            <a:endParaRPr lang="fr-FR" altLang="fr-FR" sz="800" i="1" kern="0" dirty="0">
              <a:solidFill>
                <a:srgbClr val="000000"/>
              </a:solidFill>
              <a:cs typeface="Arial" panose="020B0604020202020204" pitchFamily="34" charset="0"/>
            </a:endParaRPr>
          </a:p>
          <a:p>
            <a:pPr marL="0" indent="0" eaLnBrk="1" hangingPunct="1">
              <a:buFontTx/>
              <a:buNone/>
              <a:defRPr/>
            </a:pPr>
            <a:endParaRPr lang="fr-FR" altLang="fr-FR" sz="1000" u="sng" kern="0" dirty="0">
              <a:cs typeface="Arial" panose="020B0604020202020204" pitchFamily="34" charset="0"/>
            </a:endParaRPr>
          </a:p>
          <a:p>
            <a:pPr marL="0" indent="0" eaLnBrk="1" hangingPunct="1">
              <a:buNone/>
              <a:defRPr/>
            </a:pPr>
            <a:r>
              <a:rPr lang="fr-FR" altLang="fr-FR" sz="1000" u="sng" kern="0" dirty="0">
                <a:solidFill>
                  <a:srgbClr val="000000"/>
                </a:solidFill>
                <a:cs typeface="Arial" panose="020B0604020202020204" pitchFamily="34" charset="0"/>
              </a:rPr>
              <a:t>Nature des travaux : </a:t>
            </a: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Date de livraison ou stade d’avancement : </a:t>
            </a: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Montant des travaux  en M€ HT</a:t>
            </a:r>
            <a:r>
              <a:rPr lang="fr-FR" altLang="fr-FR" sz="1000" kern="0" dirty="0">
                <a:cs typeface="Arial" panose="020B0604020202020204" pitchFamily="34" charset="0"/>
              </a:rPr>
              <a:t>: </a:t>
            </a: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None/>
              <a:defRPr/>
            </a:pPr>
            <a:r>
              <a:rPr lang="fr-FR" altLang="fr-FR" sz="1000" u="sng" kern="0" dirty="0">
                <a:cs typeface="Arial" panose="020B0604020202020204" pitchFamily="34" charset="0"/>
              </a:rPr>
              <a:t>Durée des travaux en mois :</a:t>
            </a: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Surface créée ou rénovée:</a:t>
            </a:r>
            <a:r>
              <a:rPr lang="fr-FR" altLang="fr-FR" sz="1000" kern="0" dirty="0">
                <a:cs typeface="Arial" panose="020B0604020202020204" pitchFamily="34" charset="0"/>
              </a:rPr>
              <a:t> m²</a:t>
            </a: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endParaRPr lang="fr-FR" altLang="fr-FR" sz="1000" u="sng"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Spécificités de l’opération </a:t>
            </a:r>
            <a:r>
              <a:rPr lang="fr-FR" altLang="fr-FR" sz="1000" kern="0" dirty="0">
                <a:cs typeface="Arial" panose="020B0604020202020204" pitchFamily="34" charset="0"/>
              </a:rPr>
              <a:t>: </a:t>
            </a: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endParaRPr lang="fr-FR" altLang="fr-FR" sz="1000" kern="0" dirty="0">
              <a:cs typeface="Arial" panose="020B0604020202020204" pitchFamily="34" charset="0"/>
            </a:endParaRPr>
          </a:p>
          <a:p>
            <a:pPr marL="0" indent="0" eaLnBrk="1" hangingPunct="1">
              <a:buFontTx/>
              <a:buNone/>
              <a:defRPr/>
            </a:pPr>
            <a:r>
              <a:rPr lang="fr-FR" altLang="fr-FR" sz="1000" u="sng" kern="0" dirty="0">
                <a:cs typeface="Arial" panose="020B0604020202020204" pitchFamily="34" charset="0"/>
              </a:rPr>
              <a:t>Performances environnementales</a:t>
            </a:r>
            <a:r>
              <a:rPr lang="fr-FR" altLang="fr-FR" sz="1000" i="1" kern="0" dirty="0">
                <a:cs typeface="Arial" panose="020B0604020202020204" pitchFamily="34" charset="0"/>
              </a:rPr>
              <a:t>:</a:t>
            </a:r>
            <a:r>
              <a:rPr lang="fr-FR" altLang="fr-FR" sz="1000" kern="0" dirty="0">
                <a:cs typeface="Arial" panose="020B0604020202020204" pitchFamily="34" charset="0"/>
              </a:rPr>
              <a:t> </a:t>
            </a:r>
          </a:p>
          <a:p>
            <a:pPr eaLnBrk="1" hangingPunct="1">
              <a:defRPr/>
            </a:pPr>
            <a:endParaRPr lang="fr-FR" altLang="fr-FR" sz="1000" kern="0" dirty="0">
              <a:cs typeface="Arial" panose="020B0604020202020204" pitchFamily="34" charset="0"/>
            </a:endParaRPr>
          </a:p>
          <a:p>
            <a:pPr marL="0" indent="0" eaLnBrk="1" hangingPunct="1">
              <a:buNone/>
              <a:defRPr/>
            </a:pPr>
            <a:endParaRPr lang="fr-FR" altLang="fr-FR" sz="1000" kern="0" dirty="0">
              <a:cs typeface="Arial" panose="020B0604020202020204" pitchFamily="34" charset="0"/>
            </a:endParaRPr>
          </a:p>
        </p:txBody>
      </p:sp>
      <p:sp>
        <p:nvSpPr>
          <p:cNvPr id="13" name="ZoneTexte 12">
            <a:extLst>
              <a:ext uri="{FF2B5EF4-FFF2-40B4-BE49-F238E27FC236}">
                <a16:creationId xmlns:a16="http://schemas.microsoft.com/office/drawing/2014/main" id="{EE8D21C3-CA45-7C1D-141A-DC7E33E12D5D}"/>
              </a:ext>
            </a:extLst>
          </p:cNvPr>
          <p:cNvSpPr txBox="1"/>
          <p:nvPr/>
        </p:nvSpPr>
        <p:spPr>
          <a:xfrm>
            <a:off x="10937875" y="854075"/>
            <a:ext cx="1754188" cy="369888"/>
          </a:xfrm>
          <a:prstGeom prst="rect">
            <a:avLst/>
          </a:prstGeom>
          <a:noFill/>
        </p:spPr>
        <p:txBody>
          <a:bodyPr>
            <a:spAutoFit/>
          </a:bodyPr>
          <a:lstStyle/>
          <a:p>
            <a:pPr algn="r">
              <a:defRPr/>
            </a:pPr>
            <a:r>
              <a:rPr lang="fr-FR" altLang="fr-FR" sz="1800" b="1" dirty="0">
                <a:latin typeface="+mj-lt"/>
                <a:cs typeface="Arial" panose="020B0604020202020204" pitchFamily="34" charset="0"/>
              </a:rPr>
              <a:t>Référence n°3</a:t>
            </a:r>
            <a:endParaRPr lang="fr-FR" sz="1800" dirty="0">
              <a:latin typeface="+mj-lt"/>
            </a:endParaRPr>
          </a:p>
        </p:txBody>
      </p:sp>
      <p:sp>
        <p:nvSpPr>
          <p:cNvPr id="3079" name="Rectangle 13">
            <a:extLst>
              <a:ext uri="{FF2B5EF4-FFF2-40B4-BE49-F238E27FC236}">
                <a16:creationId xmlns:a16="http://schemas.microsoft.com/office/drawing/2014/main" id="{F9228157-BEC0-5E53-175F-ABF9E84ABFA5}"/>
              </a:ext>
            </a:extLst>
          </p:cNvPr>
          <p:cNvSpPr>
            <a:spLocks noChangeArrowheads="1"/>
          </p:cNvSpPr>
          <p:nvPr/>
        </p:nvSpPr>
        <p:spPr bwMode="auto">
          <a:xfrm>
            <a:off x="3556000" y="1589088"/>
            <a:ext cx="9136063" cy="769143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4500">
                <a:solidFill>
                  <a:schemeClr val="tx1"/>
                </a:solidFill>
                <a:latin typeface="Arial" panose="020B0604020202020204" pitchFamily="34" charset="0"/>
              </a:defRPr>
            </a:lvl1pPr>
            <a:lvl2pPr marL="742950" indent="-285750">
              <a:spcBef>
                <a:spcPct val="20000"/>
              </a:spcBef>
              <a:buChar char="–"/>
              <a:defRPr sz="3900">
                <a:solidFill>
                  <a:schemeClr val="tx1"/>
                </a:solidFill>
                <a:latin typeface="Arial" panose="020B0604020202020204" pitchFamily="34" charset="0"/>
              </a:defRPr>
            </a:lvl2pPr>
            <a:lvl3pPr marL="1143000" indent="-228600">
              <a:spcBef>
                <a:spcPct val="20000"/>
              </a:spcBef>
              <a:buChar char="•"/>
              <a:defRPr sz="3400">
                <a:solidFill>
                  <a:schemeClr val="tx1"/>
                </a:solidFill>
                <a:latin typeface="Arial" panose="020B0604020202020204" pitchFamily="34" charset="0"/>
              </a:defRPr>
            </a:lvl3pPr>
            <a:lvl4pPr marL="1600200" indent="-228600">
              <a:spcBef>
                <a:spcPct val="20000"/>
              </a:spcBef>
              <a:buChar char="–"/>
              <a:defRPr sz="2800">
                <a:solidFill>
                  <a:schemeClr val="tx1"/>
                </a:solidFill>
                <a:latin typeface="Arial" panose="020B0604020202020204" pitchFamily="34" charset="0"/>
              </a:defRPr>
            </a:lvl4pPr>
            <a:lvl5pPr marL="2057400" indent="-228600">
              <a:spcBef>
                <a:spcPct val="20000"/>
              </a:spcBef>
              <a:buChar char="»"/>
              <a:defRPr sz="28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8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8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8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800">
                <a:solidFill>
                  <a:schemeClr val="tx1"/>
                </a:solidFill>
                <a:latin typeface="Arial" panose="020B0604020202020204" pitchFamily="34" charset="0"/>
              </a:defRPr>
            </a:lvl9pPr>
          </a:lstStyle>
          <a:p>
            <a:pPr eaLnBrk="1" hangingPunct="1">
              <a:spcBef>
                <a:spcPct val="0"/>
              </a:spcBef>
              <a:buFontTx/>
              <a:buNone/>
            </a:pPr>
            <a:endParaRPr lang="fr-FR" altLang="fr-FR" sz="2500">
              <a:latin typeface="Garamond" panose="02020404030301010803" pitchFamily="18" charset="0"/>
            </a:endParaRPr>
          </a:p>
        </p:txBody>
      </p:sp>
      <p:sp>
        <p:nvSpPr>
          <p:cNvPr id="15" name="Rectangle 14">
            <a:extLst>
              <a:ext uri="{FF2B5EF4-FFF2-40B4-BE49-F238E27FC236}">
                <a16:creationId xmlns:a16="http://schemas.microsoft.com/office/drawing/2014/main" id="{38186D65-78F1-D07F-415A-ED6A63FF2A3A}"/>
              </a:ext>
            </a:extLst>
          </p:cNvPr>
          <p:cNvSpPr>
            <a:spLocks noChangeArrowheads="1"/>
          </p:cNvSpPr>
          <p:nvPr/>
        </p:nvSpPr>
        <p:spPr bwMode="auto">
          <a:xfrm>
            <a:off x="4756150" y="2065338"/>
            <a:ext cx="7935913" cy="647700"/>
          </a:xfrm>
          <a:prstGeom prst="rect">
            <a:avLst/>
          </a:prstGeom>
          <a:noFill/>
          <a:ln>
            <a:noFill/>
          </a:ln>
        </p:spPr>
        <p:txBody>
          <a:bodyPr>
            <a:spAutoFit/>
          </a:bodyPr>
          <a:lstStyle>
            <a:lvl1pPr defTabSz="1279525">
              <a:spcBef>
                <a:spcPct val="20000"/>
              </a:spcBef>
              <a:buChar char="•"/>
              <a:defRPr sz="4500">
                <a:solidFill>
                  <a:schemeClr val="tx1"/>
                </a:solidFill>
                <a:latin typeface="Arial" panose="020B0604020202020204" pitchFamily="34" charset="0"/>
              </a:defRPr>
            </a:lvl1pPr>
            <a:lvl2pPr marL="742950" indent="-285750" defTabSz="1279525">
              <a:spcBef>
                <a:spcPct val="20000"/>
              </a:spcBef>
              <a:buChar char="–"/>
              <a:defRPr sz="3900">
                <a:solidFill>
                  <a:schemeClr val="tx1"/>
                </a:solidFill>
                <a:latin typeface="Arial" panose="020B0604020202020204" pitchFamily="34" charset="0"/>
              </a:defRPr>
            </a:lvl2pPr>
            <a:lvl3pPr marL="1143000" indent="-228600" defTabSz="1279525">
              <a:spcBef>
                <a:spcPct val="20000"/>
              </a:spcBef>
              <a:buChar char="•"/>
              <a:defRPr sz="3400">
                <a:solidFill>
                  <a:schemeClr val="tx1"/>
                </a:solidFill>
                <a:latin typeface="Arial" panose="020B0604020202020204" pitchFamily="34" charset="0"/>
              </a:defRPr>
            </a:lvl3pPr>
            <a:lvl4pPr marL="1600200" indent="-228600" defTabSz="1279525">
              <a:spcBef>
                <a:spcPct val="20000"/>
              </a:spcBef>
              <a:buChar char="–"/>
              <a:defRPr sz="2800">
                <a:solidFill>
                  <a:schemeClr val="tx1"/>
                </a:solidFill>
                <a:latin typeface="Arial" panose="020B0604020202020204" pitchFamily="34" charset="0"/>
              </a:defRPr>
            </a:lvl4pPr>
            <a:lvl5pPr marL="2057400" indent="-228600" defTabSz="1279525">
              <a:spcBef>
                <a:spcPct val="20000"/>
              </a:spcBef>
              <a:buChar char="»"/>
              <a:defRPr sz="2800">
                <a:solidFill>
                  <a:schemeClr val="tx1"/>
                </a:solidFill>
                <a:latin typeface="Arial" panose="020B0604020202020204" pitchFamily="34" charset="0"/>
              </a:defRPr>
            </a:lvl5pPr>
            <a:lvl6pPr marL="25146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6pPr>
            <a:lvl7pPr marL="29718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7pPr>
            <a:lvl8pPr marL="34290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8pPr>
            <a:lvl9pPr marL="3886200" indent="-228600" defTabSz="1279525" eaLnBrk="0" fontAlgn="base" hangingPunct="0">
              <a:spcBef>
                <a:spcPct val="20000"/>
              </a:spcBef>
              <a:spcAft>
                <a:spcPct val="0"/>
              </a:spcAft>
              <a:buChar char="»"/>
              <a:defRPr sz="2800">
                <a:solidFill>
                  <a:schemeClr val="tx1"/>
                </a:solidFill>
                <a:latin typeface="Arial" panose="020B0604020202020204" pitchFamily="34" charset="0"/>
              </a:defRPr>
            </a:lvl9pPr>
          </a:lstStyle>
          <a:p>
            <a:pPr algn="r" eaLnBrk="1" hangingPunct="1">
              <a:spcBef>
                <a:spcPct val="0"/>
              </a:spcBef>
              <a:buFontTx/>
              <a:buNone/>
              <a:defRPr/>
            </a:pPr>
            <a:r>
              <a:rPr lang="fr-FR" altLang="fr-FR" sz="1200" i="1" dirty="0">
                <a:latin typeface="+mj-lt"/>
              </a:rPr>
              <a:t>Les photos visent à illustrer l’esthétique générale de la construction, la qualité de l'ambiance intérieure et la qualité de l’intégration du projet dans son environnement. Pour la bonne compréhension de ce document, le maître d’ouvrage souhaite 4 photos maximum dans ce cadre</a:t>
            </a:r>
          </a:p>
        </p:txBody>
      </p:sp>
      <p:sp>
        <p:nvSpPr>
          <p:cNvPr id="9" name="ZoneTexte 8">
            <a:extLst>
              <a:ext uri="{FF2B5EF4-FFF2-40B4-BE49-F238E27FC236}">
                <a16:creationId xmlns:a16="http://schemas.microsoft.com/office/drawing/2014/main" id="{05829624-0B66-1142-3B7A-B96D9481DB6A}"/>
              </a:ext>
            </a:extLst>
          </p:cNvPr>
          <p:cNvSpPr txBox="1"/>
          <p:nvPr/>
        </p:nvSpPr>
        <p:spPr>
          <a:xfrm>
            <a:off x="107950" y="883600"/>
            <a:ext cx="10829925" cy="584775"/>
          </a:xfrm>
          <a:prstGeom prst="rect">
            <a:avLst/>
          </a:prstGeom>
          <a:noFill/>
          <a:ln>
            <a:solidFill>
              <a:schemeClr val="tx1"/>
            </a:solidFill>
          </a:ln>
        </p:spPr>
        <p:txBody>
          <a:bodyPr wrap="square">
            <a:spAutoFit/>
          </a:bodyPr>
          <a:lstStyle/>
          <a:p>
            <a:pPr>
              <a:defRPr/>
            </a:pPr>
            <a:r>
              <a:rPr lang="fr-FR" altLang="fr-FR" sz="1600" b="1" dirty="0">
                <a:latin typeface="+mj-lt"/>
                <a:cs typeface="Arial" panose="020B0604020202020204" pitchFamily="34" charset="0"/>
              </a:rPr>
              <a:t>Conception-construction-aménagement pour la réhabilitation des secteurs détentions adultes à la Maison d'arrêt de Grenoble-Varces </a:t>
            </a:r>
          </a:p>
        </p:txBody>
      </p:sp>
      <p:sp>
        <p:nvSpPr>
          <p:cNvPr id="2" name="Google Shape;112;p3">
            <a:extLst>
              <a:ext uri="{FF2B5EF4-FFF2-40B4-BE49-F238E27FC236}">
                <a16:creationId xmlns:a16="http://schemas.microsoft.com/office/drawing/2014/main" id="{F6BAC8FD-3263-E6FE-D439-51C4927B811B}"/>
              </a:ext>
            </a:extLst>
          </p:cNvPr>
          <p:cNvSpPr>
            <a:spLocks noChangeArrowheads="1"/>
          </p:cNvSpPr>
          <p:nvPr/>
        </p:nvSpPr>
        <p:spPr bwMode="auto">
          <a:xfrm>
            <a:off x="107950" y="120650"/>
            <a:ext cx="3340100" cy="644525"/>
          </a:xfrm>
          <a:prstGeom prst="rect">
            <a:avLst/>
          </a:prstGeom>
          <a:solidFill>
            <a:srgbClr val="FF3F3F"/>
          </a:solidFill>
          <a:ln>
            <a:noFill/>
          </a:ln>
        </p:spPr>
        <p:txBody>
          <a:bodyPr lIns="91425" tIns="45700" rIns="91425" bIns="45700" anchor="ctr"/>
          <a:lstStyle>
            <a:lvl1pPr>
              <a:defRPr sz="2500">
                <a:solidFill>
                  <a:schemeClr val="tx1"/>
                </a:solidFill>
                <a:latin typeface="Garamond" panose="02020404030301010803" pitchFamily="18" charset="0"/>
              </a:defRPr>
            </a:lvl1pPr>
            <a:lvl2pPr marL="742950" indent="-285750">
              <a:defRPr sz="2500">
                <a:solidFill>
                  <a:schemeClr val="tx1"/>
                </a:solidFill>
                <a:latin typeface="Garamond" panose="02020404030301010803" pitchFamily="18" charset="0"/>
              </a:defRPr>
            </a:lvl2pPr>
            <a:lvl3pPr marL="1143000" indent="-228600">
              <a:defRPr sz="2500">
                <a:solidFill>
                  <a:schemeClr val="tx1"/>
                </a:solidFill>
                <a:latin typeface="Garamond" panose="02020404030301010803" pitchFamily="18" charset="0"/>
              </a:defRPr>
            </a:lvl3pPr>
            <a:lvl4pPr marL="1600200" indent="-228600">
              <a:defRPr sz="2500">
                <a:solidFill>
                  <a:schemeClr val="tx1"/>
                </a:solidFill>
                <a:latin typeface="Garamond" panose="02020404030301010803" pitchFamily="18" charset="0"/>
              </a:defRPr>
            </a:lvl4pPr>
            <a:lvl5pPr marL="2057400" indent="-228600">
              <a:defRPr sz="2500">
                <a:solidFill>
                  <a:schemeClr val="tx1"/>
                </a:solidFill>
                <a:latin typeface="Garamond" panose="02020404030301010803" pitchFamily="18" charset="0"/>
              </a:defRPr>
            </a:lvl5pPr>
            <a:lvl6pPr marL="2514600" indent="-228600" eaLnBrk="0" fontAlgn="base" hangingPunct="0">
              <a:spcBef>
                <a:spcPct val="0"/>
              </a:spcBef>
              <a:spcAft>
                <a:spcPct val="0"/>
              </a:spcAft>
              <a:defRPr sz="2500">
                <a:solidFill>
                  <a:schemeClr val="tx1"/>
                </a:solidFill>
                <a:latin typeface="Garamond" panose="02020404030301010803" pitchFamily="18" charset="0"/>
              </a:defRPr>
            </a:lvl6pPr>
            <a:lvl7pPr marL="2971800" indent="-228600" eaLnBrk="0" fontAlgn="base" hangingPunct="0">
              <a:spcBef>
                <a:spcPct val="0"/>
              </a:spcBef>
              <a:spcAft>
                <a:spcPct val="0"/>
              </a:spcAft>
              <a:defRPr sz="2500">
                <a:solidFill>
                  <a:schemeClr val="tx1"/>
                </a:solidFill>
                <a:latin typeface="Garamond" panose="02020404030301010803" pitchFamily="18" charset="0"/>
              </a:defRPr>
            </a:lvl7pPr>
            <a:lvl8pPr marL="3429000" indent="-228600" eaLnBrk="0" fontAlgn="base" hangingPunct="0">
              <a:spcBef>
                <a:spcPct val="0"/>
              </a:spcBef>
              <a:spcAft>
                <a:spcPct val="0"/>
              </a:spcAft>
              <a:defRPr sz="2500">
                <a:solidFill>
                  <a:schemeClr val="tx1"/>
                </a:solidFill>
                <a:latin typeface="Garamond" panose="02020404030301010803" pitchFamily="18" charset="0"/>
              </a:defRPr>
            </a:lvl8pPr>
            <a:lvl9pPr marL="3886200" indent="-228600" eaLnBrk="0" fontAlgn="base" hangingPunct="0">
              <a:spcBef>
                <a:spcPct val="0"/>
              </a:spcBef>
              <a:spcAft>
                <a:spcPct val="0"/>
              </a:spcAft>
              <a:defRPr sz="2500">
                <a:solidFill>
                  <a:schemeClr val="tx1"/>
                </a:solidFill>
                <a:latin typeface="Garamond" panose="02020404030301010803" pitchFamily="18" charset="0"/>
              </a:defRPr>
            </a:lvl9pPr>
          </a:lstStyle>
          <a:p>
            <a:pPr algn="ctr"/>
            <a:r>
              <a:rPr lang="fr-FR" altLang="fr-FR"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CANDIDAT </a:t>
            </a:r>
            <a:r>
              <a:rPr lang="fr-FR" altLang="fr-FR" b="1" dirty="0" err="1">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N°</a:t>
            </a:r>
            <a:r>
              <a:rPr lang="fr-FR" altLang="fr-FR" sz="800" b="1" i="1" dirty="0" err="1">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renseigné</a:t>
            </a:r>
            <a:r>
              <a:rPr lang="fr-FR" altLang="fr-FR" sz="800" b="1" i="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 par MOA</a:t>
            </a:r>
          </a:p>
          <a:p>
            <a:pPr algn="ctr"/>
            <a:r>
              <a:rPr lang="fr-FR" altLang="fr-FR" sz="1200"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NOM ENTREPRISE GENERALE</a:t>
            </a:r>
            <a:endParaRPr lang="fr-FR" altLang="fr-FR" sz="2000"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endParaRPr>
          </a:p>
        </p:txBody>
      </p:sp>
      <p:sp>
        <p:nvSpPr>
          <p:cNvPr id="3" name="Google Shape;112;p3">
            <a:extLst>
              <a:ext uri="{FF2B5EF4-FFF2-40B4-BE49-F238E27FC236}">
                <a16:creationId xmlns:a16="http://schemas.microsoft.com/office/drawing/2014/main" id="{93B4AC56-9233-F710-6153-5FD4E7751DEB}"/>
              </a:ext>
            </a:extLst>
          </p:cNvPr>
          <p:cNvSpPr>
            <a:spLocks noChangeArrowheads="1"/>
          </p:cNvSpPr>
          <p:nvPr/>
        </p:nvSpPr>
        <p:spPr bwMode="auto">
          <a:xfrm>
            <a:off x="3556000" y="120650"/>
            <a:ext cx="9136063" cy="644525"/>
          </a:xfrm>
          <a:prstGeom prst="rect">
            <a:avLst/>
          </a:prstGeom>
          <a:solidFill>
            <a:srgbClr val="FF3F3F"/>
          </a:solidFill>
          <a:ln>
            <a:noFill/>
          </a:ln>
        </p:spPr>
        <p:txBody>
          <a:bodyPr lIns="91425" tIns="45700" rIns="91425" bIns="45700" anchor="ctr"/>
          <a:lstStyle>
            <a:lvl1pPr>
              <a:defRPr sz="2500">
                <a:solidFill>
                  <a:schemeClr val="tx1"/>
                </a:solidFill>
                <a:latin typeface="Garamond" panose="02020404030301010803" pitchFamily="18" charset="0"/>
              </a:defRPr>
            </a:lvl1pPr>
            <a:lvl2pPr marL="742950" indent="-285750">
              <a:defRPr sz="2500">
                <a:solidFill>
                  <a:schemeClr val="tx1"/>
                </a:solidFill>
                <a:latin typeface="Garamond" panose="02020404030301010803" pitchFamily="18" charset="0"/>
              </a:defRPr>
            </a:lvl2pPr>
            <a:lvl3pPr marL="1143000" indent="-228600">
              <a:defRPr sz="2500">
                <a:solidFill>
                  <a:schemeClr val="tx1"/>
                </a:solidFill>
                <a:latin typeface="Garamond" panose="02020404030301010803" pitchFamily="18" charset="0"/>
              </a:defRPr>
            </a:lvl3pPr>
            <a:lvl4pPr marL="1600200" indent="-228600">
              <a:defRPr sz="2500">
                <a:solidFill>
                  <a:schemeClr val="tx1"/>
                </a:solidFill>
                <a:latin typeface="Garamond" panose="02020404030301010803" pitchFamily="18" charset="0"/>
              </a:defRPr>
            </a:lvl4pPr>
            <a:lvl5pPr marL="2057400" indent="-228600">
              <a:defRPr sz="2500">
                <a:solidFill>
                  <a:schemeClr val="tx1"/>
                </a:solidFill>
                <a:latin typeface="Garamond" panose="02020404030301010803" pitchFamily="18" charset="0"/>
              </a:defRPr>
            </a:lvl5pPr>
            <a:lvl6pPr marL="2514600" indent="-228600" eaLnBrk="0" fontAlgn="base" hangingPunct="0">
              <a:spcBef>
                <a:spcPct val="0"/>
              </a:spcBef>
              <a:spcAft>
                <a:spcPct val="0"/>
              </a:spcAft>
              <a:defRPr sz="2500">
                <a:solidFill>
                  <a:schemeClr val="tx1"/>
                </a:solidFill>
                <a:latin typeface="Garamond" panose="02020404030301010803" pitchFamily="18" charset="0"/>
              </a:defRPr>
            </a:lvl6pPr>
            <a:lvl7pPr marL="2971800" indent="-228600" eaLnBrk="0" fontAlgn="base" hangingPunct="0">
              <a:spcBef>
                <a:spcPct val="0"/>
              </a:spcBef>
              <a:spcAft>
                <a:spcPct val="0"/>
              </a:spcAft>
              <a:defRPr sz="2500">
                <a:solidFill>
                  <a:schemeClr val="tx1"/>
                </a:solidFill>
                <a:latin typeface="Garamond" panose="02020404030301010803" pitchFamily="18" charset="0"/>
              </a:defRPr>
            </a:lvl7pPr>
            <a:lvl8pPr marL="3429000" indent="-228600" eaLnBrk="0" fontAlgn="base" hangingPunct="0">
              <a:spcBef>
                <a:spcPct val="0"/>
              </a:spcBef>
              <a:spcAft>
                <a:spcPct val="0"/>
              </a:spcAft>
              <a:defRPr sz="2500">
                <a:solidFill>
                  <a:schemeClr val="tx1"/>
                </a:solidFill>
                <a:latin typeface="Garamond" panose="02020404030301010803" pitchFamily="18" charset="0"/>
              </a:defRPr>
            </a:lvl8pPr>
            <a:lvl9pPr marL="3886200" indent="-228600" eaLnBrk="0" fontAlgn="base" hangingPunct="0">
              <a:spcBef>
                <a:spcPct val="0"/>
              </a:spcBef>
              <a:spcAft>
                <a:spcPct val="0"/>
              </a:spcAft>
              <a:defRPr sz="2500">
                <a:solidFill>
                  <a:schemeClr val="tx1"/>
                </a:solidFill>
                <a:latin typeface="Garamond" panose="02020404030301010803" pitchFamily="18" charset="0"/>
              </a:defRPr>
            </a:lvl9pPr>
          </a:lstStyle>
          <a:p>
            <a:pPr algn="ctr"/>
            <a:r>
              <a:rPr lang="fr-FR" altLang="fr-FR" b="1" dirty="0">
                <a:solidFill>
                  <a:srgbClr val="FFFFFF"/>
                </a:solidFill>
                <a:latin typeface="Trebuchet MS" panose="020B0603020202020204" pitchFamily="34" charset="0"/>
                <a:ea typeface="Trebuchet MS" panose="020B0603020202020204" pitchFamily="34" charset="0"/>
                <a:cs typeface="Trebuchet MS" panose="020B0603020202020204" pitchFamily="34" charset="0"/>
                <a:sym typeface="Trebuchet MS" panose="020B0603020202020204" pitchFamily="34" charset="0"/>
              </a:rPr>
              <a:t>NOM ARCHITECTE</a:t>
            </a:r>
          </a:p>
        </p:txBody>
      </p:sp>
    </p:spTree>
    <p:extLst>
      <p:ext uri="{BB962C8B-B14F-4D97-AF65-F5344CB8AC3E}">
        <p14:creationId xmlns:p14="http://schemas.microsoft.com/office/powerpoint/2010/main" val="3914089336"/>
      </p:ext>
    </p:extLst>
  </p:cSld>
  <p:clrMapOvr>
    <a:masterClrMapping/>
  </p:clrMapOvr>
</p:sld>
</file>

<file path=ppt/theme/theme1.xml><?xml version="1.0" encoding="utf-8"?>
<a:theme xmlns:a="http://schemas.openxmlformats.org/drawingml/2006/main" name="Modèle par défaut">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0" lang="fr-FR" sz="25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1279525" rtl="0" eaLnBrk="1" fontAlgn="base" latinLnBrk="0" hangingPunct="1">
          <a:lnSpc>
            <a:spcPct val="100000"/>
          </a:lnSpc>
          <a:spcBef>
            <a:spcPct val="0"/>
          </a:spcBef>
          <a:spcAft>
            <a:spcPct val="0"/>
          </a:spcAft>
          <a:buClrTx/>
          <a:buSzTx/>
          <a:buFontTx/>
          <a:buNone/>
          <a:tabLst/>
          <a:defRPr kumimoji="0" lang="fr-FR" sz="25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300</TotalTime>
  <Words>384</Words>
  <Application>Microsoft Office PowerPoint</Application>
  <PresentationFormat>A3 (297 x 420 mm)</PresentationFormat>
  <Paragraphs>96</Paragraphs>
  <Slides>3</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vt:i4>
      </vt:variant>
    </vt:vector>
  </HeadingPairs>
  <TitlesOfParts>
    <vt:vector size="8" baseType="lpstr">
      <vt:lpstr>Arial</vt:lpstr>
      <vt:lpstr>Calibri</vt:lpstr>
      <vt:lpstr>Garamond</vt:lpstr>
      <vt:lpstr>Trebuchet MS</vt:lpstr>
      <vt:lpstr>Modèle par défaut</vt:lpstr>
      <vt:lpstr>Présentation PowerPoint</vt:lpstr>
      <vt:lpstr>Présentation PowerPoint</vt:lpstr>
      <vt:lpstr>Présentation PowerPoint</vt:lpstr>
    </vt:vector>
  </TitlesOfParts>
  <Company>ICAMO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benedicte.caillard@icamo.fr</dc:creator>
  <cp:lastModifiedBy>Margot BASTIN</cp:lastModifiedBy>
  <cp:revision>47</cp:revision>
  <dcterms:created xsi:type="dcterms:W3CDTF">2005-09-19T09:44:36Z</dcterms:created>
  <dcterms:modified xsi:type="dcterms:W3CDTF">2025-11-12T14:03:06Z</dcterms:modified>
</cp:coreProperties>
</file>